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3" r:id="rId4"/>
  </p:sldMasterIdLst>
  <p:notesMasterIdLst>
    <p:notesMasterId r:id="rId11"/>
  </p:notesMasterIdLst>
  <p:sldIdLst>
    <p:sldId id="256" r:id="rId5"/>
    <p:sldId id="259" r:id="rId6"/>
    <p:sldId id="265" r:id="rId7"/>
    <p:sldId id="292" r:id="rId8"/>
    <p:sldId id="293" r:id="rId9"/>
    <p:sldId id="295" r:id="rId10"/>
    <p:sldId id="296" r:id="rId12"/>
    <p:sldId id="297" r:id="rId13"/>
    <p:sldId id="269" r:id="rId14"/>
    <p:sldId id="290" r:id="rId15"/>
    <p:sldId id="257" r:id="rId16"/>
    <p:sldId id="299" r:id="rId17"/>
    <p:sldId id="260" r:id="rId18"/>
    <p:sldId id="272" r:id="rId19"/>
    <p:sldId id="267" r:id="rId20"/>
    <p:sldId id="291" r:id="rId21"/>
    <p:sldId id="264" r:id="rId22"/>
  </p:sldIdLst>
  <p:sldSz cx="12192000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1" userDrawn="1">
          <p15:clr>
            <a:srgbClr val="A4A3A4"/>
          </p15:clr>
        </p15:guide>
        <p15:guide id="2" pos="387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clrMru>
    <a:srgbClr val="F3E5D8"/>
    <a:srgbClr val="91B4C3"/>
    <a:srgbClr val="2E4A4E"/>
    <a:srgbClr val="D9D5CA"/>
    <a:srgbClr val="8BB6CB"/>
    <a:srgbClr val="BA764F"/>
    <a:srgbClr val="C5A0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39" autoAdjust="0"/>
    <p:restoredTop sz="96314" autoAdjust="0"/>
  </p:normalViewPr>
  <p:slideViewPr>
    <p:cSldViewPr snapToGrid="0" showGuides="1">
      <p:cViewPr varScale="1">
        <p:scale>
          <a:sx n="106" d="100"/>
          <a:sy n="106" d="100"/>
        </p:scale>
        <p:origin x="732" y="114"/>
      </p:cViewPr>
      <p:guideLst>
        <p:guide orient="horz" pos="2191"/>
        <p:guide pos="387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6" Type="http://schemas.openxmlformats.org/officeDocument/2006/relationships/tags" Target="tags/tag89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6D5249-D815-4588-BCEE-6603870A05F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311A0F-645E-4F09-A813-2B445DDDBEAC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https://www.ypppt.com/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11A0F-645E-4F09-A813-2B445DDDBEA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B9642-1EBE-45E7-B5AE-0172AB928B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79A4A-B0CA-4AA8-9E06-3641428E21F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B9642-1EBE-45E7-B5AE-0172AB928B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79A4A-B0CA-4AA8-9E06-3641428E21F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B9642-1EBE-45E7-B5AE-0172AB928B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79A4A-B0CA-4AA8-9E06-3641428E21F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B9642-1EBE-45E7-B5AE-0172AB928B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79A4A-B0CA-4AA8-9E06-3641428E21F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B9642-1EBE-45E7-B5AE-0172AB928B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79A4A-B0CA-4AA8-9E06-3641428E21F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B9642-1EBE-45E7-B5AE-0172AB928B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79A4A-B0CA-4AA8-9E06-3641428E21F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B9642-1EBE-45E7-B5AE-0172AB928B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79A4A-B0CA-4AA8-9E06-3641428E21F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B9642-1EBE-45E7-B5AE-0172AB928B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79A4A-B0CA-4AA8-9E06-3641428E21F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B9642-1EBE-45E7-B5AE-0172AB928B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79A4A-B0CA-4AA8-9E06-3641428E21F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B9642-1EBE-45E7-B5AE-0172AB928B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79A4A-B0CA-4AA8-9E06-3641428E21F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B9642-1EBE-45E7-B5AE-0172AB928B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79A4A-B0CA-4AA8-9E06-3641428E21F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B9642-1EBE-45E7-B5AE-0172AB928B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79A4A-B0CA-4AA8-9E06-3641428E21F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B9642-1EBE-45E7-B5AE-0172AB928B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79A4A-B0CA-4AA8-9E06-3641428E21F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B9642-1EBE-45E7-B5AE-0172AB928B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79A4A-B0CA-4AA8-9E06-3641428E21F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B9642-1EBE-45E7-B5AE-0172AB928B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79A4A-B0CA-4AA8-9E06-3641428E21F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B9642-1EBE-45E7-B5AE-0172AB928B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79A4A-B0CA-4AA8-9E06-3641428E21F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B9642-1EBE-45E7-B5AE-0172AB928B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79A4A-B0CA-4AA8-9E06-3641428E21F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B9642-1EBE-45E7-B5AE-0172AB928B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79A4A-B0CA-4AA8-9E06-3641428E21F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B9642-1EBE-45E7-B5AE-0172AB928B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79A4A-B0CA-4AA8-9E06-3641428E21F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B9642-1EBE-45E7-B5AE-0172AB928B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79A4A-B0CA-4AA8-9E06-3641428E21F1}" type="slidenum">
              <a:rPr lang="zh-CN" altLang="en-US" smtClean="0"/>
            </a:fld>
            <a:endParaRPr lang="zh-CN" alt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515819" y="6697213"/>
            <a:ext cx="180020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模板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http://www.1ppt.com/moban/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en-US" altLang="zh-CN" sz="1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B9642-1EBE-45E7-B5AE-0172AB928B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79A4A-B0CA-4AA8-9E06-3641428E21F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B9642-1EBE-45E7-B5AE-0172AB928B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79A4A-B0CA-4AA8-9E06-3641428E21F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B9642-1EBE-45E7-B5AE-0172AB928B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79A4A-B0CA-4AA8-9E06-3641428E21F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4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5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包图简圆体" panose="02010601030101010101" pitchFamily="2" charset="-122"/>
                <a:ea typeface="包图简圆体" panose="02010601030101010101" pitchFamily="2" charset="-122"/>
              </a:defRPr>
            </a:lvl1pPr>
          </a:lstStyle>
          <a:p>
            <a:fld id="{EACB9642-1EBE-45E7-B5AE-0172AB928B26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包图简圆体" panose="02010601030101010101" pitchFamily="2" charset="-122"/>
                <a:ea typeface="包图简圆体" panose="02010601030101010101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包图简圆体" panose="02010601030101010101" pitchFamily="2" charset="-122"/>
                <a:ea typeface="包图简圆体" panose="02010601030101010101" pitchFamily="2" charset="-122"/>
              </a:defRPr>
            </a:lvl1pPr>
          </a:lstStyle>
          <a:p>
            <a:fld id="{47A79A4A-B0CA-4AA8-9E06-3641428E21F1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包图简圆体" panose="02010601030101010101" pitchFamily="2" charset="-122"/>
          <a:ea typeface="包图简圆体" panose="02010601030101010101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包图简圆体" panose="02010601030101010101" pitchFamily="2" charset="-122"/>
          <a:ea typeface="包图简圆体" panose="02010601030101010101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包图简圆体" panose="02010601030101010101" pitchFamily="2" charset="-122"/>
          <a:ea typeface="包图简圆体" panose="02010601030101010101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包图简圆体" panose="02010601030101010101" pitchFamily="2" charset="-122"/>
          <a:ea typeface="包图简圆体" panose="02010601030101010101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包图简圆体" panose="02010601030101010101" pitchFamily="2" charset="-122"/>
          <a:ea typeface="包图简圆体" panose="02010601030101010101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包图简圆体" panose="02010601030101010101" pitchFamily="2" charset="-122"/>
          <a:ea typeface="包图简圆体" panose="02010601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5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包图简圆体" panose="02010601030101010101" pitchFamily="2" charset="-122"/>
                <a:ea typeface="包图简圆体" panose="02010601030101010101" pitchFamily="2" charset="-122"/>
              </a:defRPr>
            </a:lvl1pPr>
          </a:lstStyle>
          <a:p>
            <a:fld id="{EACB9642-1EBE-45E7-B5AE-0172AB928B26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包图简圆体" panose="02010601030101010101" pitchFamily="2" charset="-122"/>
                <a:ea typeface="包图简圆体" panose="02010601030101010101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包图简圆体" panose="02010601030101010101" pitchFamily="2" charset="-122"/>
                <a:ea typeface="包图简圆体" panose="02010601030101010101" pitchFamily="2" charset="-122"/>
              </a:defRPr>
            </a:lvl1pPr>
          </a:lstStyle>
          <a:p>
            <a:fld id="{47A79A4A-B0CA-4AA8-9E06-3641428E21F1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包图简圆体" panose="02010601030101010101" pitchFamily="2" charset="-122"/>
          <a:ea typeface="包图简圆体" panose="02010601030101010101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包图简圆体" panose="02010601030101010101" pitchFamily="2" charset="-122"/>
          <a:ea typeface="包图简圆体" panose="02010601030101010101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包图简圆体" panose="02010601030101010101" pitchFamily="2" charset="-122"/>
          <a:ea typeface="包图简圆体" panose="02010601030101010101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包图简圆体" panose="02010601030101010101" pitchFamily="2" charset="-122"/>
          <a:ea typeface="包图简圆体" panose="02010601030101010101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包图简圆体" panose="02010601030101010101" pitchFamily="2" charset="-122"/>
          <a:ea typeface="包图简圆体" panose="02010601030101010101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包图简圆体" panose="02010601030101010101" pitchFamily="2" charset="-122"/>
          <a:ea typeface="包图简圆体" panose="02010601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hemeOverride" Target="../theme/themeOverride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9.xml"/><Relationship Id="rId8" Type="http://schemas.openxmlformats.org/officeDocument/2006/relationships/image" Target="../media/image31.png"/><Relationship Id="rId7" Type="http://schemas.openxmlformats.org/officeDocument/2006/relationships/image" Target="../media/image30.png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0" Type="http://schemas.openxmlformats.org/officeDocument/2006/relationships/notesSlide" Target="../notesSlides/notesSlide2.xml"/><Relationship Id="rId1" Type="http://schemas.openxmlformats.org/officeDocument/2006/relationships/tags" Target="../tags/tag5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hemeOverride" Target="../theme/themeOverride5.xml"/><Relationship Id="rId6" Type="http://schemas.openxmlformats.org/officeDocument/2006/relationships/tags" Target="../tags/tag68.xml"/><Relationship Id="rId5" Type="http://schemas.openxmlformats.org/officeDocument/2006/relationships/tags" Target="../tags/tag67.xml"/><Relationship Id="rId4" Type="http://schemas.openxmlformats.org/officeDocument/2006/relationships/tags" Target="../tags/tag66.xml"/><Relationship Id="rId3" Type="http://schemas.openxmlformats.org/officeDocument/2006/relationships/tags" Target="../tags/tag65.xml"/><Relationship Id="rId2" Type="http://schemas.openxmlformats.org/officeDocument/2006/relationships/tags" Target="../tags/tag64.xml"/><Relationship Id="rId1" Type="http://schemas.openxmlformats.org/officeDocument/2006/relationships/tags" Target="../tags/tag6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hemeOverride" Target="../theme/themeOverride6.xml"/><Relationship Id="rId6" Type="http://schemas.openxmlformats.org/officeDocument/2006/relationships/tags" Target="../tags/tag74.xml"/><Relationship Id="rId5" Type="http://schemas.openxmlformats.org/officeDocument/2006/relationships/tags" Target="../tags/tag73.xml"/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tags" Target="../tags/tag69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themeOverride" Target="../theme/themeOverride7.xml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hemeOverride" Target="../theme/themeOverride8.xml"/><Relationship Id="rId8" Type="http://schemas.openxmlformats.org/officeDocument/2006/relationships/tags" Target="../tags/tag82.xml"/><Relationship Id="rId7" Type="http://schemas.openxmlformats.org/officeDocument/2006/relationships/tags" Target="../tags/tag81.xml"/><Relationship Id="rId6" Type="http://schemas.openxmlformats.org/officeDocument/2006/relationships/tags" Target="../tags/tag80.xml"/><Relationship Id="rId5" Type="http://schemas.openxmlformats.org/officeDocument/2006/relationships/tags" Target="../tags/tag79.xml"/><Relationship Id="rId4" Type="http://schemas.openxmlformats.org/officeDocument/2006/relationships/tags" Target="../tags/tag78.xml"/><Relationship Id="rId3" Type="http://schemas.openxmlformats.org/officeDocument/2006/relationships/tags" Target="../tags/tag77.xml"/><Relationship Id="rId2" Type="http://schemas.openxmlformats.org/officeDocument/2006/relationships/tags" Target="../tags/tag76.xml"/><Relationship Id="rId10" Type="http://schemas.openxmlformats.org/officeDocument/2006/relationships/slideLayout" Target="../slideLayouts/slideLayout13.xml"/><Relationship Id="rId1" Type="http://schemas.openxmlformats.org/officeDocument/2006/relationships/tags" Target="../tags/tag75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4.bin"/><Relationship Id="rId8" Type="http://schemas.openxmlformats.org/officeDocument/2006/relationships/tags" Target="../tags/tag84.xml"/><Relationship Id="rId7" Type="http://schemas.openxmlformats.org/officeDocument/2006/relationships/image" Target="../media/image36.png"/><Relationship Id="rId6" Type="http://schemas.openxmlformats.org/officeDocument/2006/relationships/oleObject" Target="../embeddings/oleObject3.bin"/><Relationship Id="rId5" Type="http://schemas.openxmlformats.org/officeDocument/2006/relationships/tags" Target="../tags/tag83.xml"/><Relationship Id="rId4" Type="http://schemas.openxmlformats.org/officeDocument/2006/relationships/image" Target="../media/image35.png"/><Relationship Id="rId3" Type="http://schemas.openxmlformats.org/officeDocument/2006/relationships/oleObject" Target="../embeddings/oleObject2.bin"/><Relationship Id="rId22" Type="http://schemas.openxmlformats.org/officeDocument/2006/relationships/notesSlide" Target="../notesSlides/notesSlide3.xml"/><Relationship Id="rId21" Type="http://schemas.openxmlformats.org/officeDocument/2006/relationships/vmlDrawing" Target="../drawings/vmlDrawing1.vml"/><Relationship Id="rId20" Type="http://schemas.openxmlformats.org/officeDocument/2006/relationships/slideLayout" Target="../slideLayouts/slideLayout13.xml"/><Relationship Id="rId2" Type="http://schemas.openxmlformats.org/officeDocument/2006/relationships/image" Target="../media/image34.png"/><Relationship Id="rId19" Type="http://schemas.openxmlformats.org/officeDocument/2006/relationships/themeOverride" Target="../theme/themeOverride9.xml"/><Relationship Id="rId18" Type="http://schemas.openxmlformats.org/officeDocument/2006/relationships/image" Target="../media/image40.png"/><Relationship Id="rId17" Type="http://schemas.openxmlformats.org/officeDocument/2006/relationships/image" Target="../media/image39.png"/><Relationship Id="rId16" Type="http://schemas.openxmlformats.org/officeDocument/2006/relationships/oleObject" Target="../embeddings/oleObject6.bin"/><Relationship Id="rId15" Type="http://schemas.openxmlformats.org/officeDocument/2006/relationships/tags" Target="../tags/tag87.xml"/><Relationship Id="rId14" Type="http://schemas.openxmlformats.org/officeDocument/2006/relationships/tags" Target="../tags/tag86.xml"/><Relationship Id="rId13" Type="http://schemas.openxmlformats.org/officeDocument/2006/relationships/image" Target="../media/image38.png"/><Relationship Id="rId12" Type="http://schemas.openxmlformats.org/officeDocument/2006/relationships/oleObject" Target="../embeddings/oleObject5.bin"/><Relationship Id="rId11" Type="http://schemas.openxmlformats.org/officeDocument/2006/relationships/tags" Target="../tags/tag85.xml"/><Relationship Id="rId10" Type="http://schemas.openxmlformats.org/officeDocument/2006/relationships/image" Target="../media/image37.png"/><Relationship Id="rId1" Type="http://schemas.openxmlformats.org/officeDocument/2006/relationships/oleObject" Target="../embeddings/oleObject1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hemeOverride" Target="../theme/themeOverride10.xml"/><Relationship Id="rId1" Type="http://schemas.openxmlformats.org/officeDocument/2006/relationships/tags" Target="../tags/tag8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hemeOverride" Target="../theme/themeOverride2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themeOverride" Target="../theme/themeOverride3.xml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4.jpeg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image" Target="../media/image3.png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9" Type="http://schemas.openxmlformats.org/officeDocument/2006/relationships/slideLayout" Target="../slideLayouts/slideLayout14.xml"/><Relationship Id="rId18" Type="http://schemas.openxmlformats.org/officeDocument/2006/relationships/tags" Target="../tags/tag16.xml"/><Relationship Id="rId17" Type="http://schemas.openxmlformats.org/officeDocument/2006/relationships/image" Target="../media/image7.png"/><Relationship Id="rId16" Type="http://schemas.openxmlformats.org/officeDocument/2006/relationships/image" Target="../media/image6.png"/><Relationship Id="rId15" Type="http://schemas.openxmlformats.org/officeDocument/2006/relationships/image" Target="../media/image5.png"/><Relationship Id="rId14" Type="http://schemas.openxmlformats.org/officeDocument/2006/relationships/tags" Target="../tags/tag15.xml"/><Relationship Id="rId13" Type="http://schemas.openxmlformats.org/officeDocument/2006/relationships/tags" Target="../tags/tag14.xml"/><Relationship Id="rId12" Type="http://schemas.openxmlformats.org/officeDocument/2006/relationships/tags" Target="../tags/tag13.xml"/><Relationship Id="rId11" Type="http://schemas.openxmlformats.org/officeDocument/2006/relationships/tags" Target="../tags/tag12.xml"/><Relationship Id="rId10" Type="http://schemas.openxmlformats.org/officeDocument/2006/relationships/tags" Target="../tags/tag11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jpeg"/><Relationship Id="rId8" Type="http://schemas.openxmlformats.org/officeDocument/2006/relationships/tags" Target="../tags/tag23.xml"/><Relationship Id="rId7" Type="http://schemas.openxmlformats.org/officeDocument/2006/relationships/image" Target="../media/image8.jpeg"/><Relationship Id="rId6" Type="http://schemas.openxmlformats.org/officeDocument/2006/relationships/tags" Target="../tags/tag22.xml"/><Relationship Id="rId5" Type="http://schemas.openxmlformats.org/officeDocument/2006/relationships/tags" Target="../tags/tag21.xml"/><Relationship Id="rId4" Type="http://schemas.openxmlformats.org/officeDocument/2006/relationships/tags" Target="../tags/tag20.xml"/><Relationship Id="rId3" Type="http://schemas.openxmlformats.org/officeDocument/2006/relationships/tags" Target="../tags/tag19.xml"/><Relationship Id="rId28" Type="http://schemas.openxmlformats.org/officeDocument/2006/relationships/slideLayout" Target="../slideLayouts/slideLayout14.xml"/><Relationship Id="rId27" Type="http://schemas.openxmlformats.org/officeDocument/2006/relationships/tags" Target="../tags/tag37.xml"/><Relationship Id="rId26" Type="http://schemas.openxmlformats.org/officeDocument/2006/relationships/tags" Target="../tags/tag36.xml"/><Relationship Id="rId25" Type="http://schemas.openxmlformats.org/officeDocument/2006/relationships/tags" Target="../tags/tag35.xml"/><Relationship Id="rId24" Type="http://schemas.openxmlformats.org/officeDocument/2006/relationships/image" Target="../media/image13.png"/><Relationship Id="rId23" Type="http://schemas.openxmlformats.org/officeDocument/2006/relationships/tags" Target="../tags/tag34.xml"/><Relationship Id="rId22" Type="http://schemas.openxmlformats.org/officeDocument/2006/relationships/image" Target="../media/image12.png"/><Relationship Id="rId21" Type="http://schemas.openxmlformats.org/officeDocument/2006/relationships/tags" Target="../tags/tag33.xml"/><Relationship Id="rId20" Type="http://schemas.openxmlformats.org/officeDocument/2006/relationships/image" Target="../media/image11.png"/><Relationship Id="rId2" Type="http://schemas.openxmlformats.org/officeDocument/2006/relationships/tags" Target="../tags/tag18.xml"/><Relationship Id="rId19" Type="http://schemas.openxmlformats.org/officeDocument/2006/relationships/tags" Target="../tags/tag32.xml"/><Relationship Id="rId18" Type="http://schemas.openxmlformats.org/officeDocument/2006/relationships/tags" Target="../tags/tag31.xml"/><Relationship Id="rId17" Type="http://schemas.openxmlformats.org/officeDocument/2006/relationships/tags" Target="../tags/tag30.xml"/><Relationship Id="rId16" Type="http://schemas.openxmlformats.org/officeDocument/2006/relationships/tags" Target="../tags/tag29.xml"/><Relationship Id="rId15" Type="http://schemas.openxmlformats.org/officeDocument/2006/relationships/tags" Target="../tags/tag28.xml"/><Relationship Id="rId14" Type="http://schemas.openxmlformats.org/officeDocument/2006/relationships/tags" Target="../tags/tag27.xml"/><Relationship Id="rId13" Type="http://schemas.openxmlformats.org/officeDocument/2006/relationships/tags" Target="../tags/tag26.xml"/><Relationship Id="rId12" Type="http://schemas.openxmlformats.org/officeDocument/2006/relationships/tags" Target="../tags/tag25.xml"/><Relationship Id="rId11" Type="http://schemas.openxmlformats.org/officeDocument/2006/relationships/image" Target="../media/image10.jpeg"/><Relationship Id="rId10" Type="http://schemas.openxmlformats.org/officeDocument/2006/relationships/tags" Target="../tags/tag24.xml"/><Relationship Id="rId1" Type="http://schemas.openxmlformats.org/officeDocument/2006/relationships/tags" Target="../tags/tag17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39.xml"/><Relationship Id="rId8" Type="http://schemas.openxmlformats.org/officeDocument/2006/relationships/tags" Target="../tags/tag38.xml"/><Relationship Id="rId7" Type="http://schemas.openxmlformats.org/officeDocument/2006/relationships/image" Target="../media/image20.png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5" Type="http://schemas.openxmlformats.org/officeDocument/2006/relationships/notesSlide" Target="../notesSlides/notesSlide1.xml"/><Relationship Id="rId14" Type="http://schemas.openxmlformats.org/officeDocument/2006/relationships/slideLayout" Target="../slideLayouts/slideLayout19.xml"/><Relationship Id="rId13" Type="http://schemas.openxmlformats.org/officeDocument/2006/relationships/tags" Target="../tags/tag43.xml"/><Relationship Id="rId12" Type="http://schemas.openxmlformats.org/officeDocument/2006/relationships/tags" Target="../tags/tag42.xml"/><Relationship Id="rId11" Type="http://schemas.openxmlformats.org/officeDocument/2006/relationships/tags" Target="../tags/tag41.xml"/><Relationship Id="rId10" Type="http://schemas.openxmlformats.org/officeDocument/2006/relationships/tags" Target="../tags/tag40.xml"/><Relationship Id="rId1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47.xml"/><Relationship Id="rId8" Type="http://schemas.openxmlformats.org/officeDocument/2006/relationships/tags" Target="../tags/tag46.xml"/><Relationship Id="rId7" Type="http://schemas.openxmlformats.org/officeDocument/2006/relationships/tags" Target="../tags/tag45.xml"/><Relationship Id="rId6" Type="http://schemas.openxmlformats.org/officeDocument/2006/relationships/tags" Target="../tags/tag44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2" Type="http://schemas.openxmlformats.org/officeDocument/2006/relationships/slideLayout" Target="../slideLayouts/slideLayout19.xml"/><Relationship Id="rId11" Type="http://schemas.openxmlformats.org/officeDocument/2006/relationships/tags" Target="../tags/tag49.xml"/><Relationship Id="rId10" Type="http://schemas.openxmlformats.org/officeDocument/2006/relationships/tags" Target="../tags/tag48.xml"/><Relationship Id="rId1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4.xml"/><Relationship Id="rId6" Type="http://schemas.openxmlformats.org/officeDocument/2006/relationships/tags" Target="../tags/tag55.xml"/><Relationship Id="rId5" Type="http://schemas.openxmlformats.org/officeDocument/2006/relationships/tags" Target="../tags/tag54.xml"/><Relationship Id="rId4" Type="http://schemas.openxmlformats.org/officeDocument/2006/relationships/tags" Target="../tags/tag53.xml"/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tags" Target="../tags/tag50.xml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3.xml"/><Relationship Id="rId6" Type="http://schemas.openxmlformats.org/officeDocument/2006/relationships/themeOverride" Target="../theme/themeOverride4.xml"/><Relationship Id="rId5" Type="http://schemas.openxmlformats.org/officeDocument/2006/relationships/image" Target="../media/image27.png"/><Relationship Id="rId4" Type="http://schemas.openxmlformats.org/officeDocument/2006/relationships/tags" Target="../tags/tag58.xml"/><Relationship Id="rId3" Type="http://schemas.openxmlformats.org/officeDocument/2006/relationships/image" Target="../media/image26.png"/><Relationship Id="rId2" Type="http://schemas.openxmlformats.org/officeDocument/2006/relationships/tags" Target="../tags/tag57.xml"/><Relationship Id="rId1" Type="http://schemas.openxmlformats.org/officeDocument/2006/relationships/tags" Target="../tags/tag5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-935206" y="-1063682"/>
            <a:ext cx="2127364" cy="2127364"/>
          </a:xfrm>
          <a:prstGeom prst="ellipse">
            <a:avLst/>
          </a:prstGeom>
          <a:solidFill>
            <a:srgbClr val="267FAB">
              <a:alpha val="48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9667241" y="1044272"/>
            <a:ext cx="1147267" cy="1147266"/>
          </a:xfrm>
          <a:prstGeom prst="ellipse">
            <a:avLst/>
          </a:prstGeom>
          <a:solidFill>
            <a:srgbClr val="C5A08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11520739" y="4093269"/>
            <a:ext cx="2179251" cy="2179250"/>
          </a:xfrm>
          <a:prstGeom prst="ellipse">
            <a:avLst/>
          </a:prstGeom>
          <a:solidFill>
            <a:srgbClr val="2E4A4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2757137" y="2019278"/>
            <a:ext cx="2103920" cy="2103920"/>
          </a:xfrm>
          <a:prstGeom prst="ellipse">
            <a:avLst/>
          </a:prstGeom>
          <a:solidFill>
            <a:srgbClr val="BA764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533625" y="6052907"/>
            <a:ext cx="3272307" cy="3272306"/>
          </a:xfrm>
          <a:prstGeom prst="ellipse">
            <a:avLst/>
          </a:prstGeom>
          <a:solidFill>
            <a:srgbClr val="D9D5C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5930787" y="1688805"/>
            <a:ext cx="330428" cy="330428"/>
          </a:xfrm>
          <a:prstGeom prst="ellipse">
            <a:avLst/>
          </a:prstGeom>
          <a:solidFill>
            <a:srgbClr val="C5A08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9791295" y="3955471"/>
            <a:ext cx="546215" cy="546214"/>
          </a:xfrm>
          <a:prstGeom prst="ellipse">
            <a:avLst/>
          </a:prstGeom>
          <a:solidFill>
            <a:sysClr val="window" lastClr="FFFFFF">
              <a:lumMod val="7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4865359" y="1143817"/>
            <a:ext cx="546215" cy="546214"/>
          </a:xfrm>
          <a:prstGeom prst="ellipse">
            <a:avLst/>
          </a:prstGeom>
          <a:solidFill>
            <a:srgbClr val="2E4A4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-1853205" y="5658751"/>
            <a:ext cx="394156" cy="394156"/>
          </a:xfrm>
          <a:prstGeom prst="ellipse">
            <a:avLst/>
          </a:prstGeom>
          <a:solidFill>
            <a:srgbClr val="BA764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7178694" y="5256364"/>
            <a:ext cx="258503" cy="258502"/>
          </a:xfrm>
          <a:prstGeom prst="ellipse">
            <a:avLst/>
          </a:prstGeom>
          <a:solidFill>
            <a:srgbClr val="BA764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4" name="椭圆 13"/>
          <p:cNvSpPr/>
          <p:nvPr/>
        </p:nvSpPr>
        <p:spPr>
          <a:xfrm flipH="1">
            <a:off x="1375484" y="3194222"/>
            <a:ext cx="228245" cy="228245"/>
          </a:xfrm>
          <a:prstGeom prst="ellipse">
            <a:avLst/>
          </a:prstGeom>
          <a:solidFill>
            <a:srgbClr val="C5A08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5" name="椭圆 14"/>
          <p:cNvSpPr/>
          <p:nvPr/>
        </p:nvSpPr>
        <p:spPr>
          <a:xfrm flipH="1">
            <a:off x="872924" y="2444838"/>
            <a:ext cx="93232" cy="93232"/>
          </a:xfrm>
          <a:prstGeom prst="ellipse">
            <a:avLst/>
          </a:prstGeom>
          <a:solidFill>
            <a:srgbClr val="BA764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6" name="椭圆 15"/>
          <p:cNvSpPr/>
          <p:nvPr/>
        </p:nvSpPr>
        <p:spPr>
          <a:xfrm flipH="1">
            <a:off x="128475" y="2681248"/>
            <a:ext cx="93232" cy="93232"/>
          </a:xfrm>
          <a:prstGeom prst="ellipse">
            <a:avLst/>
          </a:prstGeom>
          <a:solidFill>
            <a:srgbClr val="D9D5C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7" name="椭圆 16"/>
          <p:cNvSpPr/>
          <p:nvPr/>
        </p:nvSpPr>
        <p:spPr>
          <a:xfrm flipH="1">
            <a:off x="6950450" y="1104859"/>
            <a:ext cx="228245" cy="228245"/>
          </a:xfrm>
          <a:prstGeom prst="ellipse">
            <a:avLst/>
          </a:prstGeom>
          <a:solidFill>
            <a:srgbClr val="BA764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18" name="组合 17"/>
          <p:cNvGrpSpPr/>
          <p:nvPr/>
        </p:nvGrpSpPr>
        <p:grpSpPr>
          <a:xfrm flipV="1">
            <a:off x="8035132" y="1206812"/>
            <a:ext cx="664295" cy="773419"/>
            <a:chOff x="280875" y="2330441"/>
            <a:chExt cx="664294" cy="773419"/>
          </a:xfrm>
          <a:solidFill>
            <a:srgbClr val="D9D5CA"/>
          </a:solidFill>
        </p:grpSpPr>
        <p:sp>
          <p:nvSpPr>
            <p:cNvPr id="19" name="椭圆 18"/>
            <p:cNvSpPr/>
            <p:nvPr/>
          </p:nvSpPr>
          <p:spPr>
            <a:xfrm flipH="1">
              <a:off x="851937" y="2330441"/>
              <a:ext cx="93232" cy="9323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 flipH="1">
              <a:off x="280875" y="3010628"/>
              <a:ext cx="93232" cy="9323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25" name="椭圆 24"/>
          <p:cNvSpPr/>
          <p:nvPr/>
        </p:nvSpPr>
        <p:spPr>
          <a:xfrm>
            <a:off x="2127599" y="3429001"/>
            <a:ext cx="608533" cy="608533"/>
          </a:xfrm>
          <a:prstGeom prst="ellipse">
            <a:avLst/>
          </a:prstGeom>
          <a:solidFill>
            <a:srgbClr val="267FAB">
              <a:alpha val="48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9" name="2"/>
          <p:cNvSpPr/>
          <p:nvPr/>
        </p:nvSpPr>
        <p:spPr>
          <a:xfrm>
            <a:off x="8745527" y="2584154"/>
            <a:ext cx="217170" cy="1014730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 algn="ctr">
              <a:defRPr sz="17000" b="1">
                <a:solidFill>
                  <a:srgbClr val="FFFFFF"/>
                </a:solidFill>
                <a:latin typeface="Montserrat Semi"/>
                <a:ea typeface="Montserrat Semi"/>
                <a:cs typeface="Montserrat Semi"/>
                <a:sym typeface="Montserrat Semi"/>
              </a:defRPr>
            </a:lvl1pPr>
          </a:lstStyle>
          <a:p>
            <a:pPr algn="r"/>
            <a:endParaRPr lang="en-US" sz="6000" kern="0" spc="700" dirty="0">
              <a:solidFill>
                <a:schemeClr val="tx1"/>
              </a:solidFill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0" name="椭圆 29"/>
          <p:cNvSpPr/>
          <p:nvPr/>
        </p:nvSpPr>
        <p:spPr>
          <a:xfrm>
            <a:off x="757491" y="5706948"/>
            <a:ext cx="3272307" cy="3272306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10966893" y="3131936"/>
            <a:ext cx="2569540" cy="2569540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2" name="椭圆 31"/>
          <p:cNvSpPr/>
          <p:nvPr/>
        </p:nvSpPr>
        <p:spPr>
          <a:xfrm>
            <a:off x="-1459049" y="-1094206"/>
            <a:ext cx="2378589" cy="2378589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499808" y="4382518"/>
            <a:ext cx="29921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kern="0" spc="800" dirty="0">
                <a:uFillTx/>
                <a:cs typeface="+mn-ea"/>
                <a:sym typeface="+mn-lt"/>
              </a:rPr>
              <a:t>2023.12</a:t>
            </a:r>
            <a:endParaRPr lang="en-US" dirty="0">
              <a:cs typeface="+mn-ea"/>
              <a:sym typeface="+mn-lt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9976485" y="997585"/>
            <a:ext cx="838200" cy="838200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4" name="PA_文本框 2"/>
          <p:cNvSpPr txBox="1"/>
          <p:nvPr>
            <p:custDataLst>
              <p:tags r:id="rId1"/>
            </p:custDataLst>
          </p:nvPr>
        </p:nvSpPr>
        <p:spPr>
          <a:xfrm>
            <a:off x="1996440" y="2120900"/>
            <a:ext cx="8865870" cy="1993900"/>
          </a:xfrm>
          <a:prstGeom prst="rect">
            <a:avLst/>
          </a:prstGeom>
        </p:spPr>
        <p:txBody>
          <a:bodyPr wrap="square" lIns="0" tIns="0" rIns="0" bIns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charset="-122"/>
              </a:defRPr>
            </a:lvl1pPr>
          </a:lstStyle>
          <a:p>
            <a:pPr algn="l"/>
            <a:r>
              <a:rPr lang="zh-CN" altLang="en-US" sz="2800" b="0" dirty="0" smtClean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区十四五课题</a:t>
            </a:r>
            <a:endParaRPr lang="zh-CN" altLang="en-US" sz="2800" b="0" dirty="0" smtClean="0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ctr"/>
            <a:r>
              <a:rPr lang="zh-CN" altLang="en-US" sz="4000" b="0" dirty="0" smtClean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《自然体验活动中幼儿记录的实践研究》</a:t>
            </a:r>
            <a:endParaRPr lang="zh-CN" altLang="en-US" sz="4000" b="0" dirty="0" smtClean="0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ctr"/>
            <a:r>
              <a:rPr lang="zh-CN" altLang="en-US" sz="4000" b="0" dirty="0" smtClean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结题汇报</a:t>
            </a:r>
            <a:endParaRPr lang="zh-CN" altLang="en-US" sz="4000" b="0" dirty="0" smtClean="0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85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" grpId="0"/>
      <p:bldP spid="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îŝḷîḓé-文本框 61"/>
          <p:cNvSpPr txBox="1"/>
          <p:nvPr/>
        </p:nvSpPr>
        <p:spPr>
          <a:xfrm>
            <a:off x="5133340" y="971127"/>
            <a:ext cx="1954107" cy="430953"/>
          </a:xfrm>
          <a:prstGeom prst="rect">
            <a:avLst/>
          </a:prstGeom>
          <a:noFill/>
        </p:spPr>
        <p:txBody>
          <a:bodyPr wrap="none" anchor="b" anchorCtr="0">
            <a:noAutofit/>
          </a:bodyPr>
          <a:lstStyle/>
          <a:p>
            <a:r>
              <a:rPr lang="zh-CN" altLang="en-US" sz="3200" b="1" dirty="0">
                <a:solidFill>
                  <a:srgbClr val="105A80"/>
                </a:solidFill>
                <a:latin typeface="华文宋体" panose="02010600040101010101" pitchFamily="2" charset="-122"/>
                <a:ea typeface="华文宋体" panose="02010600040101010101" pitchFamily="2" charset="-122"/>
                <a:cs typeface="+mn-ea"/>
                <a:sym typeface="+mn-lt"/>
              </a:rPr>
              <a:t>记录方式</a:t>
            </a:r>
            <a:endParaRPr lang="zh-CN" altLang="en-US" sz="3200" b="1" dirty="0">
              <a:solidFill>
                <a:srgbClr val="105A80"/>
              </a:solidFill>
              <a:latin typeface="华文宋体" panose="02010600040101010101" pitchFamily="2" charset="-122"/>
              <a:ea typeface="华文宋体" panose="02010600040101010101" pitchFamily="2" charset="-122"/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34153" y="1778847"/>
            <a:ext cx="3708400" cy="164253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fontAlgn="auto">
              <a:lnSpc>
                <a:spcPct val="100000"/>
              </a:lnSpc>
            </a:pPr>
            <a:r>
              <a:rPr lang="en-US" altLang="zh-CN" sz="16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1.</a:t>
            </a:r>
            <a:r>
              <a:rPr lang="zh-CN" altLang="en-US" sz="16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开放五感，记录外显特征</a:t>
            </a:r>
            <a:endParaRPr lang="zh-CN" altLang="en-US" sz="16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0" fontAlgn="auto">
              <a:lnSpc>
                <a:spcPct val="100000"/>
              </a:lnSpc>
            </a:pPr>
            <a:r>
              <a:rPr lang="en-US" altLang="zh-CN" sz="16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2.</a:t>
            </a:r>
            <a:r>
              <a:rPr lang="zh-CN" altLang="en-US" sz="16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回顾过程，记录活动经历</a:t>
            </a:r>
            <a:endParaRPr lang="zh-CN" altLang="en-US" sz="16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0" fontAlgn="auto">
              <a:lnSpc>
                <a:spcPct val="100000"/>
              </a:lnSpc>
            </a:pPr>
            <a:r>
              <a:rPr lang="en-US" altLang="zh-CN" sz="16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3.</a:t>
            </a:r>
            <a:r>
              <a:rPr lang="zh-CN" altLang="en-US" sz="16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表达感受，记录真实情绪</a:t>
            </a:r>
            <a:endParaRPr lang="zh-CN" altLang="en-US" sz="16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0" fontAlgn="auto">
              <a:lnSpc>
                <a:spcPct val="100000"/>
              </a:lnSpc>
            </a:pPr>
            <a:r>
              <a:rPr lang="en-US" altLang="zh-CN" sz="16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4.</a:t>
            </a:r>
            <a:r>
              <a:rPr lang="zh-CN" altLang="en-US" sz="16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梳理思考，记录问题</a:t>
            </a:r>
            <a:endParaRPr lang="zh-CN" altLang="en-US" sz="16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0" fontAlgn="auto">
              <a:lnSpc>
                <a:spcPct val="100000"/>
              </a:lnSpc>
            </a:pPr>
            <a:r>
              <a:rPr lang="en-US" altLang="zh-CN" sz="16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5.</a:t>
            </a:r>
            <a:r>
              <a:rPr lang="zh-CN" altLang="en-US" sz="16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提前思考，制定计划</a:t>
            </a:r>
            <a:endParaRPr lang="zh-CN" altLang="en-US" sz="16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fontAlgn="auto">
              <a:lnSpc>
                <a:spcPct val="150000"/>
              </a:lnSpc>
            </a:pPr>
            <a:endParaRPr lang="zh-CN" altLang="en-US" sz="16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cxnSp>
        <p:nvCxnSpPr>
          <p:cNvPr id="42" name="直接连接符 41"/>
          <p:cNvCxnSpPr/>
          <p:nvPr/>
        </p:nvCxnSpPr>
        <p:spPr>
          <a:xfrm>
            <a:off x="8111913" y="548640"/>
            <a:ext cx="0" cy="5814907"/>
          </a:xfrm>
          <a:prstGeom prst="line">
            <a:avLst/>
          </a:prstGeom>
          <a:ln>
            <a:solidFill>
              <a:srgbClr val="105A7F"/>
            </a:solidFill>
            <a:prstDash val="lg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îŝḷîḓé-Freeform 7"/>
          <p:cNvSpPr/>
          <p:nvPr/>
        </p:nvSpPr>
        <p:spPr bwMode="auto">
          <a:xfrm>
            <a:off x="270933" y="778087"/>
            <a:ext cx="587587" cy="634153"/>
          </a:xfrm>
          <a:custGeom>
            <a:avLst/>
            <a:gdLst>
              <a:gd name="connsiteX0" fmla="*/ 242094 w 331788"/>
              <a:gd name="connsiteY0" fmla="*/ 203585 h 328613"/>
              <a:gd name="connsiteX1" fmla="*/ 214264 w 331788"/>
              <a:gd name="connsiteY1" fmla="*/ 214264 h 328613"/>
              <a:gd name="connsiteX2" fmla="*/ 214264 w 331788"/>
              <a:gd name="connsiteY2" fmla="*/ 269924 h 328613"/>
              <a:gd name="connsiteX3" fmla="*/ 269924 w 331788"/>
              <a:gd name="connsiteY3" fmla="*/ 269924 h 328613"/>
              <a:gd name="connsiteX4" fmla="*/ 269924 w 331788"/>
              <a:gd name="connsiteY4" fmla="*/ 214264 h 328613"/>
              <a:gd name="connsiteX5" fmla="*/ 242094 w 331788"/>
              <a:gd name="connsiteY5" fmla="*/ 203585 h 328613"/>
              <a:gd name="connsiteX6" fmla="*/ 85725 w 331788"/>
              <a:gd name="connsiteY6" fmla="*/ 200752 h 328613"/>
              <a:gd name="connsiteX7" fmla="*/ 136525 w 331788"/>
              <a:gd name="connsiteY7" fmla="*/ 207698 h 328613"/>
              <a:gd name="connsiteX8" fmla="*/ 132667 w 331788"/>
              <a:gd name="connsiteY8" fmla="*/ 222250 h 328613"/>
              <a:gd name="connsiteX9" fmla="*/ 38783 w 331788"/>
              <a:gd name="connsiteY9" fmla="*/ 222250 h 328613"/>
              <a:gd name="connsiteX10" fmla="*/ 34925 w 331788"/>
              <a:gd name="connsiteY10" fmla="*/ 207698 h 328613"/>
              <a:gd name="connsiteX11" fmla="*/ 85725 w 331788"/>
              <a:gd name="connsiteY11" fmla="*/ 200752 h 328613"/>
              <a:gd name="connsiteX12" fmla="*/ 86038 w 331788"/>
              <a:gd name="connsiteY12" fmla="*/ 150283 h 328613"/>
              <a:gd name="connsiteX13" fmla="*/ 136525 w 331788"/>
              <a:gd name="connsiteY13" fmla="*/ 158221 h 328613"/>
              <a:gd name="connsiteX14" fmla="*/ 132678 w 331788"/>
              <a:gd name="connsiteY14" fmla="*/ 171450 h 328613"/>
              <a:gd name="connsiteX15" fmla="*/ 39076 w 331788"/>
              <a:gd name="connsiteY15" fmla="*/ 171450 h 328613"/>
              <a:gd name="connsiteX16" fmla="*/ 36512 w 331788"/>
              <a:gd name="connsiteY16" fmla="*/ 158221 h 328613"/>
              <a:gd name="connsiteX17" fmla="*/ 86038 w 331788"/>
              <a:gd name="connsiteY17" fmla="*/ 150283 h 328613"/>
              <a:gd name="connsiteX18" fmla="*/ 243681 w 331788"/>
              <a:gd name="connsiteY18" fmla="*/ 148724 h 328613"/>
              <a:gd name="connsiteX19" fmla="*/ 295275 w 331788"/>
              <a:gd name="connsiteY19" fmla="*/ 156745 h 328613"/>
              <a:gd name="connsiteX20" fmla="*/ 292663 w 331788"/>
              <a:gd name="connsiteY20" fmla="*/ 171450 h 328613"/>
              <a:gd name="connsiteX21" fmla="*/ 197312 w 331788"/>
              <a:gd name="connsiteY21" fmla="*/ 171450 h 328613"/>
              <a:gd name="connsiteX22" fmla="*/ 192087 w 331788"/>
              <a:gd name="connsiteY22" fmla="*/ 156745 h 328613"/>
              <a:gd name="connsiteX23" fmla="*/ 243681 w 331788"/>
              <a:gd name="connsiteY23" fmla="*/ 148724 h 328613"/>
              <a:gd name="connsiteX24" fmla="*/ 86038 w 331788"/>
              <a:gd name="connsiteY24" fmla="*/ 99483 h 328613"/>
              <a:gd name="connsiteX25" fmla="*/ 136525 w 331788"/>
              <a:gd name="connsiteY25" fmla="*/ 107421 h 328613"/>
              <a:gd name="connsiteX26" fmla="*/ 132678 w 331788"/>
              <a:gd name="connsiteY26" fmla="*/ 120650 h 328613"/>
              <a:gd name="connsiteX27" fmla="*/ 39076 w 331788"/>
              <a:gd name="connsiteY27" fmla="*/ 120650 h 328613"/>
              <a:gd name="connsiteX28" fmla="*/ 36512 w 331788"/>
              <a:gd name="connsiteY28" fmla="*/ 107421 h 328613"/>
              <a:gd name="connsiteX29" fmla="*/ 86038 w 331788"/>
              <a:gd name="connsiteY29" fmla="*/ 99483 h 328613"/>
              <a:gd name="connsiteX30" fmla="*/ 243681 w 331788"/>
              <a:gd name="connsiteY30" fmla="*/ 99152 h 328613"/>
              <a:gd name="connsiteX31" fmla="*/ 295275 w 331788"/>
              <a:gd name="connsiteY31" fmla="*/ 106098 h 328613"/>
              <a:gd name="connsiteX32" fmla="*/ 292663 w 331788"/>
              <a:gd name="connsiteY32" fmla="*/ 120650 h 328613"/>
              <a:gd name="connsiteX33" fmla="*/ 196006 w 331788"/>
              <a:gd name="connsiteY33" fmla="*/ 120650 h 328613"/>
              <a:gd name="connsiteX34" fmla="*/ 192087 w 331788"/>
              <a:gd name="connsiteY34" fmla="*/ 106098 h 328613"/>
              <a:gd name="connsiteX35" fmla="*/ 243681 w 331788"/>
              <a:gd name="connsiteY35" fmla="*/ 99152 h 328613"/>
              <a:gd name="connsiteX36" fmla="*/ 243681 w 331788"/>
              <a:gd name="connsiteY36" fmla="*/ 48711 h 328613"/>
              <a:gd name="connsiteX37" fmla="*/ 295275 w 331788"/>
              <a:gd name="connsiteY37" fmla="*/ 56732 h 328613"/>
              <a:gd name="connsiteX38" fmla="*/ 292663 w 331788"/>
              <a:gd name="connsiteY38" fmla="*/ 71437 h 328613"/>
              <a:gd name="connsiteX39" fmla="*/ 197312 w 331788"/>
              <a:gd name="connsiteY39" fmla="*/ 71437 h 328613"/>
              <a:gd name="connsiteX40" fmla="*/ 192087 w 331788"/>
              <a:gd name="connsiteY40" fmla="*/ 56732 h 328613"/>
              <a:gd name="connsiteX41" fmla="*/ 243681 w 331788"/>
              <a:gd name="connsiteY41" fmla="*/ 48711 h 328613"/>
              <a:gd name="connsiteX42" fmla="*/ 85725 w 331788"/>
              <a:gd name="connsiteY42" fmla="*/ 48683 h 328613"/>
              <a:gd name="connsiteX43" fmla="*/ 136525 w 331788"/>
              <a:gd name="connsiteY43" fmla="*/ 56621 h 328613"/>
              <a:gd name="connsiteX44" fmla="*/ 132667 w 331788"/>
              <a:gd name="connsiteY44" fmla="*/ 69850 h 328613"/>
              <a:gd name="connsiteX45" fmla="*/ 38783 w 331788"/>
              <a:gd name="connsiteY45" fmla="*/ 69850 h 328613"/>
              <a:gd name="connsiteX46" fmla="*/ 34925 w 331788"/>
              <a:gd name="connsiteY46" fmla="*/ 56621 h 328613"/>
              <a:gd name="connsiteX47" fmla="*/ 85725 w 331788"/>
              <a:gd name="connsiteY47" fmla="*/ 48683 h 328613"/>
              <a:gd name="connsiteX48" fmla="*/ 245779 w 331788"/>
              <a:gd name="connsiteY48" fmla="*/ 12700 h 328613"/>
              <a:gd name="connsiteX49" fmla="*/ 171450 w 331788"/>
              <a:gd name="connsiteY49" fmla="*/ 28215 h 328613"/>
              <a:gd name="connsiteX50" fmla="*/ 171450 w 331788"/>
              <a:gd name="connsiteY50" fmla="*/ 263525 h 328613"/>
              <a:gd name="connsiteX51" fmla="*/ 192314 w 331788"/>
              <a:gd name="connsiteY51" fmla="*/ 257061 h 328613"/>
              <a:gd name="connsiteX52" fmla="*/ 205355 w 331788"/>
              <a:gd name="connsiteY52" fmla="*/ 205344 h 328613"/>
              <a:gd name="connsiteX53" fmla="*/ 279684 w 331788"/>
              <a:gd name="connsiteY53" fmla="*/ 205344 h 328613"/>
              <a:gd name="connsiteX54" fmla="*/ 294028 w 331788"/>
              <a:gd name="connsiteY54" fmla="*/ 257061 h 328613"/>
              <a:gd name="connsiteX55" fmla="*/ 317500 w 331788"/>
              <a:gd name="connsiteY55" fmla="*/ 263525 h 328613"/>
              <a:gd name="connsiteX56" fmla="*/ 317500 w 331788"/>
              <a:gd name="connsiteY56" fmla="*/ 28215 h 328613"/>
              <a:gd name="connsiteX57" fmla="*/ 245779 w 331788"/>
              <a:gd name="connsiteY57" fmla="*/ 12700 h 328613"/>
              <a:gd name="connsiteX58" fmla="*/ 84931 w 331788"/>
              <a:gd name="connsiteY58" fmla="*/ 12700 h 328613"/>
              <a:gd name="connsiteX59" fmla="*/ 12700 w 331788"/>
              <a:gd name="connsiteY59" fmla="*/ 28215 h 328613"/>
              <a:gd name="connsiteX60" fmla="*/ 12700 w 331788"/>
              <a:gd name="connsiteY60" fmla="*/ 263525 h 328613"/>
              <a:gd name="connsiteX61" fmla="*/ 84931 w 331788"/>
              <a:gd name="connsiteY61" fmla="*/ 249303 h 328613"/>
              <a:gd name="connsiteX62" fmla="*/ 157163 w 331788"/>
              <a:gd name="connsiteY62" fmla="*/ 263525 h 328613"/>
              <a:gd name="connsiteX63" fmla="*/ 157163 w 331788"/>
              <a:gd name="connsiteY63" fmla="*/ 28215 h 328613"/>
              <a:gd name="connsiteX64" fmla="*/ 84931 w 331788"/>
              <a:gd name="connsiteY64" fmla="*/ 12700 h 328613"/>
              <a:gd name="connsiteX65" fmla="*/ 86835 w 331788"/>
              <a:gd name="connsiteY65" fmla="*/ 0 h 328613"/>
              <a:gd name="connsiteX66" fmla="*/ 165894 w 331788"/>
              <a:gd name="connsiteY66" fmla="*/ 15525 h 328613"/>
              <a:gd name="connsiteX67" fmla="*/ 244953 w 331788"/>
              <a:gd name="connsiteY67" fmla="*/ 0 h 328613"/>
              <a:gd name="connsiteX68" fmla="*/ 326604 w 331788"/>
              <a:gd name="connsiteY68" fmla="*/ 16819 h 328613"/>
              <a:gd name="connsiteX69" fmla="*/ 331788 w 331788"/>
              <a:gd name="connsiteY69" fmla="*/ 23288 h 328613"/>
              <a:gd name="connsiteX70" fmla="*/ 331788 w 331788"/>
              <a:gd name="connsiteY70" fmla="*/ 274276 h 328613"/>
              <a:gd name="connsiteX71" fmla="*/ 322716 w 331788"/>
              <a:gd name="connsiteY71" fmla="*/ 280744 h 328613"/>
              <a:gd name="connsiteX72" fmla="*/ 289019 w 331788"/>
              <a:gd name="connsiteY72" fmla="*/ 269101 h 328613"/>
              <a:gd name="connsiteX73" fmla="*/ 285130 w 331788"/>
              <a:gd name="connsiteY73" fmla="*/ 274276 h 328613"/>
              <a:gd name="connsiteX74" fmla="*/ 329196 w 331788"/>
              <a:gd name="connsiteY74" fmla="*/ 318263 h 328613"/>
              <a:gd name="connsiteX75" fmla="*/ 318828 w 331788"/>
              <a:gd name="connsiteY75" fmla="*/ 328613 h 328613"/>
              <a:gd name="connsiteX76" fmla="*/ 274762 w 331788"/>
              <a:gd name="connsiteY76" fmla="*/ 284626 h 328613"/>
              <a:gd name="connsiteX77" fmla="*/ 206072 w 331788"/>
              <a:gd name="connsiteY77" fmla="*/ 279451 h 328613"/>
              <a:gd name="connsiteX78" fmla="*/ 198295 w 331788"/>
              <a:gd name="connsiteY78" fmla="*/ 270394 h 328613"/>
              <a:gd name="connsiteX79" fmla="*/ 167190 w 331788"/>
              <a:gd name="connsiteY79" fmla="*/ 280744 h 328613"/>
              <a:gd name="connsiteX80" fmla="*/ 163302 w 331788"/>
              <a:gd name="connsiteY80" fmla="*/ 280744 h 328613"/>
              <a:gd name="connsiteX81" fmla="*/ 85539 w 331788"/>
              <a:gd name="connsiteY81" fmla="*/ 263926 h 328613"/>
              <a:gd name="connsiteX82" fmla="*/ 9072 w 331788"/>
              <a:gd name="connsiteY82" fmla="*/ 280744 h 328613"/>
              <a:gd name="connsiteX83" fmla="*/ 0 w 331788"/>
              <a:gd name="connsiteY83" fmla="*/ 274276 h 328613"/>
              <a:gd name="connsiteX84" fmla="*/ 0 w 331788"/>
              <a:gd name="connsiteY84" fmla="*/ 23288 h 328613"/>
              <a:gd name="connsiteX85" fmla="*/ 5184 w 331788"/>
              <a:gd name="connsiteY85" fmla="*/ 16819 h 328613"/>
              <a:gd name="connsiteX86" fmla="*/ 86835 w 331788"/>
              <a:gd name="connsiteY86" fmla="*/ 0 h 328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331788" h="328613">
                <a:moveTo>
                  <a:pt x="242094" y="203585"/>
                </a:moveTo>
                <a:cubicBezTo>
                  <a:pt x="232062" y="203585"/>
                  <a:pt x="222031" y="207145"/>
                  <a:pt x="214264" y="214264"/>
                </a:cubicBezTo>
                <a:cubicBezTo>
                  <a:pt x="200025" y="229797"/>
                  <a:pt x="200025" y="254391"/>
                  <a:pt x="214264" y="269924"/>
                </a:cubicBezTo>
                <a:cubicBezTo>
                  <a:pt x="229797" y="284163"/>
                  <a:pt x="254391" y="284163"/>
                  <a:pt x="269924" y="269924"/>
                </a:cubicBezTo>
                <a:cubicBezTo>
                  <a:pt x="284163" y="254391"/>
                  <a:pt x="284163" y="229797"/>
                  <a:pt x="269924" y="214264"/>
                </a:cubicBezTo>
                <a:cubicBezTo>
                  <a:pt x="262158" y="207145"/>
                  <a:pt x="252126" y="203585"/>
                  <a:pt x="242094" y="203585"/>
                </a:cubicBezTo>
                <a:close/>
                <a:moveTo>
                  <a:pt x="85725" y="200752"/>
                </a:moveTo>
                <a:cubicBezTo>
                  <a:pt x="102122" y="200752"/>
                  <a:pt x="118520" y="203067"/>
                  <a:pt x="136525" y="207698"/>
                </a:cubicBezTo>
                <a:cubicBezTo>
                  <a:pt x="136525" y="207698"/>
                  <a:pt x="136525" y="207698"/>
                  <a:pt x="132667" y="222250"/>
                </a:cubicBezTo>
                <a:cubicBezTo>
                  <a:pt x="99229" y="211667"/>
                  <a:pt x="72221" y="211667"/>
                  <a:pt x="38783" y="222250"/>
                </a:cubicBezTo>
                <a:cubicBezTo>
                  <a:pt x="38783" y="222250"/>
                  <a:pt x="38783" y="222250"/>
                  <a:pt x="34925" y="207698"/>
                </a:cubicBezTo>
                <a:cubicBezTo>
                  <a:pt x="52930" y="203067"/>
                  <a:pt x="69327" y="200752"/>
                  <a:pt x="85725" y="200752"/>
                </a:cubicBezTo>
                <a:close/>
                <a:moveTo>
                  <a:pt x="86038" y="150283"/>
                </a:moveTo>
                <a:cubicBezTo>
                  <a:pt x="102226" y="150283"/>
                  <a:pt x="118574" y="152929"/>
                  <a:pt x="136525" y="158221"/>
                </a:cubicBezTo>
                <a:cubicBezTo>
                  <a:pt x="136525" y="158221"/>
                  <a:pt x="136525" y="158221"/>
                  <a:pt x="132678" y="171450"/>
                </a:cubicBezTo>
                <a:cubicBezTo>
                  <a:pt x="99341" y="162190"/>
                  <a:pt x="72414" y="162190"/>
                  <a:pt x="39076" y="171450"/>
                </a:cubicBezTo>
                <a:cubicBezTo>
                  <a:pt x="39076" y="171450"/>
                  <a:pt x="39076" y="171450"/>
                  <a:pt x="36512" y="158221"/>
                </a:cubicBezTo>
                <a:cubicBezTo>
                  <a:pt x="53822" y="152929"/>
                  <a:pt x="69850" y="150283"/>
                  <a:pt x="86038" y="150283"/>
                </a:cubicBezTo>
                <a:close/>
                <a:moveTo>
                  <a:pt x="243681" y="148724"/>
                </a:moveTo>
                <a:cubicBezTo>
                  <a:pt x="260335" y="148724"/>
                  <a:pt x="276989" y="151398"/>
                  <a:pt x="295275" y="156745"/>
                </a:cubicBezTo>
                <a:cubicBezTo>
                  <a:pt x="295275" y="156745"/>
                  <a:pt x="295275" y="156745"/>
                  <a:pt x="292663" y="171450"/>
                </a:cubicBezTo>
                <a:cubicBezTo>
                  <a:pt x="257396" y="162092"/>
                  <a:pt x="231272" y="162092"/>
                  <a:pt x="197312" y="171450"/>
                </a:cubicBezTo>
                <a:cubicBezTo>
                  <a:pt x="197312" y="171450"/>
                  <a:pt x="197312" y="171450"/>
                  <a:pt x="192087" y="156745"/>
                </a:cubicBezTo>
                <a:cubicBezTo>
                  <a:pt x="210374" y="151398"/>
                  <a:pt x="227027" y="148724"/>
                  <a:pt x="243681" y="148724"/>
                </a:cubicBezTo>
                <a:close/>
                <a:moveTo>
                  <a:pt x="86038" y="99483"/>
                </a:moveTo>
                <a:cubicBezTo>
                  <a:pt x="102226" y="99483"/>
                  <a:pt x="118574" y="102129"/>
                  <a:pt x="136525" y="107421"/>
                </a:cubicBezTo>
                <a:cubicBezTo>
                  <a:pt x="136525" y="107421"/>
                  <a:pt x="136525" y="107421"/>
                  <a:pt x="132678" y="120650"/>
                </a:cubicBezTo>
                <a:cubicBezTo>
                  <a:pt x="99341" y="111390"/>
                  <a:pt x="72414" y="111390"/>
                  <a:pt x="39076" y="120650"/>
                </a:cubicBezTo>
                <a:cubicBezTo>
                  <a:pt x="39076" y="120650"/>
                  <a:pt x="39076" y="120650"/>
                  <a:pt x="36512" y="107421"/>
                </a:cubicBezTo>
                <a:cubicBezTo>
                  <a:pt x="53822" y="102129"/>
                  <a:pt x="69850" y="99483"/>
                  <a:pt x="86038" y="99483"/>
                </a:cubicBezTo>
                <a:close/>
                <a:moveTo>
                  <a:pt x="243681" y="99152"/>
                </a:moveTo>
                <a:cubicBezTo>
                  <a:pt x="260335" y="99152"/>
                  <a:pt x="276989" y="101467"/>
                  <a:pt x="295275" y="106098"/>
                </a:cubicBezTo>
                <a:cubicBezTo>
                  <a:pt x="295275" y="106098"/>
                  <a:pt x="295275" y="106098"/>
                  <a:pt x="292663" y="120650"/>
                </a:cubicBezTo>
                <a:cubicBezTo>
                  <a:pt x="257396" y="111390"/>
                  <a:pt x="231272" y="111390"/>
                  <a:pt x="196006" y="120650"/>
                </a:cubicBezTo>
                <a:cubicBezTo>
                  <a:pt x="196006" y="120650"/>
                  <a:pt x="196006" y="120650"/>
                  <a:pt x="192087" y="106098"/>
                </a:cubicBezTo>
                <a:cubicBezTo>
                  <a:pt x="210374" y="101467"/>
                  <a:pt x="227027" y="99152"/>
                  <a:pt x="243681" y="99152"/>
                </a:cubicBezTo>
                <a:close/>
                <a:moveTo>
                  <a:pt x="243681" y="48711"/>
                </a:moveTo>
                <a:cubicBezTo>
                  <a:pt x="260335" y="48711"/>
                  <a:pt x="276989" y="51385"/>
                  <a:pt x="295275" y="56732"/>
                </a:cubicBezTo>
                <a:cubicBezTo>
                  <a:pt x="295275" y="56732"/>
                  <a:pt x="295275" y="56732"/>
                  <a:pt x="292663" y="71437"/>
                </a:cubicBezTo>
                <a:cubicBezTo>
                  <a:pt x="257396" y="60742"/>
                  <a:pt x="231272" y="60742"/>
                  <a:pt x="197312" y="71437"/>
                </a:cubicBezTo>
                <a:cubicBezTo>
                  <a:pt x="197312" y="71437"/>
                  <a:pt x="197312" y="71437"/>
                  <a:pt x="192087" y="56732"/>
                </a:cubicBezTo>
                <a:cubicBezTo>
                  <a:pt x="210374" y="51385"/>
                  <a:pt x="227027" y="48711"/>
                  <a:pt x="243681" y="48711"/>
                </a:cubicBezTo>
                <a:close/>
                <a:moveTo>
                  <a:pt x="85725" y="48683"/>
                </a:moveTo>
                <a:cubicBezTo>
                  <a:pt x="102122" y="48683"/>
                  <a:pt x="118520" y="51329"/>
                  <a:pt x="136525" y="56621"/>
                </a:cubicBezTo>
                <a:cubicBezTo>
                  <a:pt x="136525" y="56621"/>
                  <a:pt x="136525" y="56621"/>
                  <a:pt x="132667" y="69850"/>
                </a:cubicBezTo>
                <a:cubicBezTo>
                  <a:pt x="99229" y="60590"/>
                  <a:pt x="72221" y="60590"/>
                  <a:pt x="38783" y="69850"/>
                </a:cubicBezTo>
                <a:lnTo>
                  <a:pt x="34925" y="56621"/>
                </a:lnTo>
                <a:cubicBezTo>
                  <a:pt x="52930" y="51329"/>
                  <a:pt x="69327" y="48683"/>
                  <a:pt x="85725" y="48683"/>
                </a:cubicBezTo>
                <a:close/>
                <a:moveTo>
                  <a:pt x="245779" y="12700"/>
                </a:moveTo>
                <a:cubicBezTo>
                  <a:pt x="224915" y="12700"/>
                  <a:pt x="201443" y="16579"/>
                  <a:pt x="171450" y="28215"/>
                </a:cubicBezTo>
                <a:cubicBezTo>
                  <a:pt x="171450" y="28215"/>
                  <a:pt x="171450" y="28215"/>
                  <a:pt x="171450" y="263525"/>
                </a:cubicBezTo>
                <a:cubicBezTo>
                  <a:pt x="176666" y="262232"/>
                  <a:pt x="185794" y="259646"/>
                  <a:pt x="192314" y="257061"/>
                </a:cubicBezTo>
                <a:cubicBezTo>
                  <a:pt x="185794" y="238960"/>
                  <a:pt x="191010" y="219566"/>
                  <a:pt x="205355" y="205344"/>
                </a:cubicBezTo>
                <a:cubicBezTo>
                  <a:pt x="226219" y="184657"/>
                  <a:pt x="258819" y="184657"/>
                  <a:pt x="279684" y="205344"/>
                </a:cubicBezTo>
                <a:cubicBezTo>
                  <a:pt x="294028" y="218273"/>
                  <a:pt x="299244" y="238960"/>
                  <a:pt x="294028" y="257061"/>
                </a:cubicBezTo>
                <a:cubicBezTo>
                  <a:pt x="301852" y="258353"/>
                  <a:pt x="312284" y="262232"/>
                  <a:pt x="317500" y="263525"/>
                </a:cubicBezTo>
                <a:lnTo>
                  <a:pt x="317500" y="28215"/>
                </a:lnTo>
                <a:cubicBezTo>
                  <a:pt x="288812" y="17872"/>
                  <a:pt x="266643" y="12700"/>
                  <a:pt x="245779" y="12700"/>
                </a:cubicBezTo>
                <a:close/>
                <a:moveTo>
                  <a:pt x="84931" y="12700"/>
                </a:moveTo>
                <a:cubicBezTo>
                  <a:pt x="63004" y="12700"/>
                  <a:pt x="42366" y="17872"/>
                  <a:pt x="12700" y="28215"/>
                </a:cubicBezTo>
                <a:cubicBezTo>
                  <a:pt x="12700" y="28215"/>
                  <a:pt x="12700" y="28215"/>
                  <a:pt x="12700" y="263525"/>
                </a:cubicBezTo>
                <a:cubicBezTo>
                  <a:pt x="41077" y="254475"/>
                  <a:pt x="63004" y="249303"/>
                  <a:pt x="84931" y="249303"/>
                </a:cubicBezTo>
                <a:cubicBezTo>
                  <a:pt x="106859" y="249303"/>
                  <a:pt x="128786" y="254475"/>
                  <a:pt x="157163" y="263525"/>
                </a:cubicBezTo>
                <a:lnTo>
                  <a:pt x="157163" y="28215"/>
                </a:lnTo>
                <a:cubicBezTo>
                  <a:pt x="128786" y="17872"/>
                  <a:pt x="106859" y="12700"/>
                  <a:pt x="84931" y="12700"/>
                </a:cubicBezTo>
                <a:close/>
                <a:moveTo>
                  <a:pt x="86835" y="0"/>
                </a:moveTo>
                <a:cubicBezTo>
                  <a:pt x="110164" y="0"/>
                  <a:pt x="133493" y="5175"/>
                  <a:pt x="165894" y="15525"/>
                </a:cubicBezTo>
                <a:cubicBezTo>
                  <a:pt x="198295" y="5175"/>
                  <a:pt x="221624" y="0"/>
                  <a:pt x="244953" y="0"/>
                </a:cubicBezTo>
                <a:cubicBezTo>
                  <a:pt x="269578" y="0"/>
                  <a:pt x="294203" y="5175"/>
                  <a:pt x="326604" y="16819"/>
                </a:cubicBezTo>
                <a:cubicBezTo>
                  <a:pt x="329196" y="18113"/>
                  <a:pt x="331788" y="20700"/>
                  <a:pt x="331788" y="23288"/>
                </a:cubicBezTo>
                <a:cubicBezTo>
                  <a:pt x="331788" y="23288"/>
                  <a:pt x="331788" y="23288"/>
                  <a:pt x="331788" y="274276"/>
                </a:cubicBezTo>
                <a:cubicBezTo>
                  <a:pt x="331788" y="280744"/>
                  <a:pt x="325308" y="280744"/>
                  <a:pt x="322716" y="280744"/>
                </a:cubicBezTo>
                <a:cubicBezTo>
                  <a:pt x="313643" y="276863"/>
                  <a:pt x="299387" y="272982"/>
                  <a:pt x="289019" y="269101"/>
                </a:cubicBezTo>
                <a:cubicBezTo>
                  <a:pt x="287723" y="271688"/>
                  <a:pt x="286427" y="272982"/>
                  <a:pt x="285130" y="274276"/>
                </a:cubicBezTo>
                <a:cubicBezTo>
                  <a:pt x="285130" y="274276"/>
                  <a:pt x="285130" y="274276"/>
                  <a:pt x="329196" y="318263"/>
                </a:cubicBezTo>
                <a:cubicBezTo>
                  <a:pt x="329196" y="318263"/>
                  <a:pt x="329196" y="318263"/>
                  <a:pt x="318828" y="328613"/>
                </a:cubicBezTo>
                <a:cubicBezTo>
                  <a:pt x="318828" y="328613"/>
                  <a:pt x="318828" y="328613"/>
                  <a:pt x="274762" y="284626"/>
                </a:cubicBezTo>
                <a:cubicBezTo>
                  <a:pt x="254025" y="300151"/>
                  <a:pt x="224216" y="298857"/>
                  <a:pt x="206072" y="279451"/>
                </a:cubicBezTo>
                <a:cubicBezTo>
                  <a:pt x="202183" y="276863"/>
                  <a:pt x="200887" y="274276"/>
                  <a:pt x="198295" y="270394"/>
                </a:cubicBezTo>
                <a:cubicBezTo>
                  <a:pt x="189223" y="272982"/>
                  <a:pt x="174966" y="278157"/>
                  <a:pt x="167190" y="280744"/>
                </a:cubicBezTo>
                <a:cubicBezTo>
                  <a:pt x="165894" y="280744"/>
                  <a:pt x="164598" y="280744"/>
                  <a:pt x="163302" y="280744"/>
                </a:cubicBezTo>
                <a:cubicBezTo>
                  <a:pt x="130901" y="269101"/>
                  <a:pt x="108868" y="263926"/>
                  <a:pt x="85539" y="263926"/>
                </a:cubicBezTo>
                <a:cubicBezTo>
                  <a:pt x="63506" y="263926"/>
                  <a:pt x="40177" y="269101"/>
                  <a:pt x="9072" y="280744"/>
                </a:cubicBezTo>
                <a:cubicBezTo>
                  <a:pt x="6480" y="280744"/>
                  <a:pt x="0" y="280744"/>
                  <a:pt x="0" y="274276"/>
                </a:cubicBezTo>
                <a:cubicBezTo>
                  <a:pt x="0" y="274276"/>
                  <a:pt x="0" y="274276"/>
                  <a:pt x="0" y="23288"/>
                </a:cubicBezTo>
                <a:cubicBezTo>
                  <a:pt x="0" y="20700"/>
                  <a:pt x="2592" y="18113"/>
                  <a:pt x="5184" y="16819"/>
                </a:cubicBezTo>
                <a:cubicBezTo>
                  <a:pt x="37585" y="5175"/>
                  <a:pt x="62210" y="0"/>
                  <a:pt x="86835" y="0"/>
                </a:cubicBezTo>
                <a:close/>
              </a:path>
            </a:pathLst>
          </a:custGeom>
          <a:solidFill>
            <a:srgbClr val="105A80"/>
          </a:solidFill>
          <a:ln>
            <a:noFill/>
          </a:ln>
        </p:spPr>
        <p:txBody>
          <a:bodyPr anchor="ctr"/>
          <a:p>
            <a:pPr algn="ctr"/>
            <a:endParaRPr sz="2400">
              <a:cs typeface="+mn-ea"/>
              <a:sym typeface="+mn-lt"/>
            </a:endParaRPr>
          </a:p>
        </p:txBody>
      </p:sp>
      <p:sp>
        <p:nvSpPr>
          <p:cNvPr id="69" name="îŝḷîḓé-文本框 61"/>
          <p:cNvSpPr txBox="1"/>
          <p:nvPr/>
        </p:nvSpPr>
        <p:spPr>
          <a:xfrm>
            <a:off x="1046480" y="933027"/>
            <a:ext cx="1843193" cy="430953"/>
          </a:xfrm>
          <a:prstGeom prst="rect">
            <a:avLst/>
          </a:prstGeom>
          <a:noFill/>
        </p:spPr>
        <p:txBody>
          <a:bodyPr wrap="none" anchor="b" anchorCtr="0">
            <a:noAutofit/>
          </a:bodyPr>
          <a:p>
            <a:r>
              <a:rPr lang="zh-CN" altLang="en-US" sz="3200" b="1" dirty="0">
                <a:solidFill>
                  <a:srgbClr val="105A80"/>
                </a:solidFill>
                <a:latin typeface="华文宋体" panose="02010600040101010101" pitchFamily="2" charset="-122"/>
                <a:ea typeface="华文宋体" panose="02010600040101010101" pitchFamily="2" charset="-122"/>
                <a:cs typeface="+mn-ea"/>
                <a:sym typeface="+mn-lt"/>
              </a:rPr>
              <a:t>文本内容</a:t>
            </a:r>
            <a:endParaRPr lang="zh-CN" altLang="en-US" sz="3200" b="1" dirty="0">
              <a:solidFill>
                <a:srgbClr val="105A80"/>
              </a:solidFill>
              <a:latin typeface="华文宋体" panose="02010600040101010101" pitchFamily="2" charset="-122"/>
              <a:ea typeface="华文宋体" panose="02010600040101010101" pitchFamily="2" charset="-122"/>
              <a:cs typeface="+mn-ea"/>
              <a:sym typeface="+mn-lt"/>
            </a:endParaRPr>
          </a:p>
        </p:txBody>
      </p:sp>
      <p:sp>
        <p:nvSpPr>
          <p:cNvPr id="83" name="îŝḷîḓé-Freeform 7"/>
          <p:cNvSpPr/>
          <p:nvPr/>
        </p:nvSpPr>
        <p:spPr bwMode="auto">
          <a:xfrm>
            <a:off x="4271433" y="816187"/>
            <a:ext cx="587587" cy="634153"/>
          </a:xfrm>
          <a:custGeom>
            <a:avLst/>
            <a:gdLst>
              <a:gd name="connsiteX0" fmla="*/ 242094 w 331788"/>
              <a:gd name="connsiteY0" fmla="*/ 203585 h 328613"/>
              <a:gd name="connsiteX1" fmla="*/ 214264 w 331788"/>
              <a:gd name="connsiteY1" fmla="*/ 214264 h 328613"/>
              <a:gd name="connsiteX2" fmla="*/ 214264 w 331788"/>
              <a:gd name="connsiteY2" fmla="*/ 269924 h 328613"/>
              <a:gd name="connsiteX3" fmla="*/ 269924 w 331788"/>
              <a:gd name="connsiteY3" fmla="*/ 269924 h 328613"/>
              <a:gd name="connsiteX4" fmla="*/ 269924 w 331788"/>
              <a:gd name="connsiteY4" fmla="*/ 214264 h 328613"/>
              <a:gd name="connsiteX5" fmla="*/ 242094 w 331788"/>
              <a:gd name="connsiteY5" fmla="*/ 203585 h 328613"/>
              <a:gd name="connsiteX6" fmla="*/ 85725 w 331788"/>
              <a:gd name="connsiteY6" fmla="*/ 200752 h 328613"/>
              <a:gd name="connsiteX7" fmla="*/ 136525 w 331788"/>
              <a:gd name="connsiteY7" fmla="*/ 207698 h 328613"/>
              <a:gd name="connsiteX8" fmla="*/ 132667 w 331788"/>
              <a:gd name="connsiteY8" fmla="*/ 222250 h 328613"/>
              <a:gd name="connsiteX9" fmla="*/ 38783 w 331788"/>
              <a:gd name="connsiteY9" fmla="*/ 222250 h 328613"/>
              <a:gd name="connsiteX10" fmla="*/ 34925 w 331788"/>
              <a:gd name="connsiteY10" fmla="*/ 207698 h 328613"/>
              <a:gd name="connsiteX11" fmla="*/ 85725 w 331788"/>
              <a:gd name="connsiteY11" fmla="*/ 200752 h 328613"/>
              <a:gd name="connsiteX12" fmla="*/ 86038 w 331788"/>
              <a:gd name="connsiteY12" fmla="*/ 150283 h 328613"/>
              <a:gd name="connsiteX13" fmla="*/ 136525 w 331788"/>
              <a:gd name="connsiteY13" fmla="*/ 158221 h 328613"/>
              <a:gd name="connsiteX14" fmla="*/ 132678 w 331788"/>
              <a:gd name="connsiteY14" fmla="*/ 171450 h 328613"/>
              <a:gd name="connsiteX15" fmla="*/ 39076 w 331788"/>
              <a:gd name="connsiteY15" fmla="*/ 171450 h 328613"/>
              <a:gd name="connsiteX16" fmla="*/ 36512 w 331788"/>
              <a:gd name="connsiteY16" fmla="*/ 158221 h 328613"/>
              <a:gd name="connsiteX17" fmla="*/ 86038 w 331788"/>
              <a:gd name="connsiteY17" fmla="*/ 150283 h 328613"/>
              <a:gd name="connsiteX18" fmla="*/ 243681 w 331788"/>
              <a:gd name="connsiteY18" fmla="*/ 148724 h 328613"/>
              <a:gd name="connsiteX19" fmla="*/ 295275 w 331788"/>
              <a:gd name="connsiteY19" fmla="*/ 156745 h 328613"/>
              <a:gd name="connsiteX20" fmla="*/ 292663 w 331788"/>
              <a:gd name="connsiteY20" fmla="*/ 171450 h 328613"/>
              <a:gd name="connsiteX21" fmla="*/ 197312 w 331788"/>
              <a:gd name="connsiteY21" fmla="*/ 171450 h 328613"/>
              <a:gd name="connsiteX22" fmla="*/ 192087 w 331788"/>
              <a:gd name="connsiteY22" fmla="*/ 156745 h 328613"/>
              <a:gd name="connsiteX23" fmla="*/ 243681 w 331788"/>
              <a:gd name="connsiteY23" fmla="*/ 148724 h 328613"/>
              <a:gd name="connsiteX24" fmla="*/ 86038 w 331788"/>
              <a:gd name="connsiteY24" fmla="*/ 99483 h 328613"/>
              <a:gd name="connsiteX25" fmla="*/ 136525 w 331788"/>
              <a:gd name="connsiteY25" fmla="*/ 107421 h 328613"/>
              <a:gd name="connsiteX26" fmla="*/ 132678 w 331788"/>
              <a:gd name="connsiteY26" fmla="*/ 120650 h 328613"/>
              <a:gd name="connsiteX27" fmla="*/ 39076 w 331788"/>
              <a:gd name="connsiteY27" fmla="*/ 120650 h 328613"/>
              <a:gd name="connsiteX28" fmla="*/ 36512 w 331788"/>
              <a:gd name="connsiteY28" fmla="*/ 107421 h 328613"/>
              <a:gd name="connsiteX29" fmla="*/ 86038 w 331788"/>
              <a:gd name="connsiteY29" fmla="*/ 99483 h 328613"/>
              <a:gd name="connsiteX30" fmla="*/ 243681 w 331788"/>
              <a:gd name="connsiteY30" fmla="*/ 99152 h 328613"/>
              <a:gd name="connsiteX31" fmla="*/ 295275 w 331788"/>
              <a:gd name="connsiteY31" fmla="*/ 106098 h 328613"/>
              <a:gd name="connsiteX32" fmla="*/ 292663 w 331788"/>
              <a:gd name="connsiteY32" fmla="*/ 120650 h 328613"/>
              <a:gd name="connsiteX33" fmla="*/ 196006 w 331788"/>
              <a:gd name="connsiteY33" fmla="*/ 120650 h 328613"/>
              <a:gd name="connsiteX34" fmla="*/ 192087 w 331788"/>
              <a:gd name="connsiteY34" fmla="*/ 106098 h 328613"/>
              <a:gd name="connsiteX35" fmla="*/ 243681 w 331788"/>
              <a:gd name="connsiteY35" fmla="*/ 99152 h 328613"/>
              <a:gd name="connsiteX36" fmla="*/ 243681 w 331788"/>
              <a:gd name="connsiteY36" fmla="*/ 48711 h 328613"/>
              <a:gd name="connsiteX37" fmla="*/ 295275 w 331788"/>
              <a:gd name="connsiteY37" fmla="*/ 56732 h 328613"/>
              <a:gd name="connsiteX38" fmla="*/ 292663 w 331788"/>
              <a:gd name="connsiteY38" fmla="*/ 71437 h 328613"/>
              <a:gd name="connsiteX39" fmla="*/ 197312 w 331788"/>
              <a:gd name="connsiteY39" fmla="*/ 71437 h 328613"/>
              <a:gd name="connsiteX40" fmla="*/ 192087 w 331788"/>
              <a:gd name="connsiteY40" fmla="*/ 56732 h 328613"/>
              <a:gd name="connsiteX41" fmla="*/ 243681 w 331788"/>
              <a:gd name="connsiteY41" fmla="*/ 48711 h 328613"/>
              <a:gd name="connsiteX42" fmla="*/ 85725 w 331788"/>
              <a:gd name="connsiteY42" fmla="*/ 48683 h 328613"/>
              <a:gd name="connsiteX43" fmla="*/ 136525 w 331788"/>
              <a:gd name="connsiteY43" fmla="*/ 56621 h 328613"/>
              <a:gd name="connsiteX44" fmla="*/ 132667 w 331788"/>
              <a:gd name="connsiteY44" fmla="*/ 69850 h 328613"/>
              <a:gd name="connsiteX45" fmla="*/ 38783 w 331788"/>
              <a:gd name="connsiteY45" fmla="*/ 69850 h 328613"/>
              <a:gd name="connsiteX46" fmla="*/ 34925 w 331788"/>
              <a:gd name="connsiteY46" fmla="*/ 56621 h 328613"/>
              <a:gd name="connsiteX47" fmla="*/ 85725 w 331788"/>
              <a:gd name="connsiteY47" fmla="*/ 48683 h 328613"/>
              <a:gd name="connsiteX48" fmla="*/ 245779 w 331788"/>
              <a:gd name="connsiteY48" fmla="*/ 12700 h 328613"/>
              <a:gd name="connsiteX49" fmla="*/ 171450 w 331788"/>
              <a:gd name="connsiteY49" fmla="*/ 28215 h 328613"/>
              <a:gd name="connsiteX50" fmla="*/ 171450 w 331788"/>
              <a:gd name="connsiteY50" fmla="*/ 263525 h 328613"/>
              <a:gd name="connsiteX51" fmla="*/ 192314 w 331788"/>
              <a:gd name="connsiteY51" fmla="*/ 257061 h 328613"/>
              <a:gd name="connsiteX52" fmla="*/ 205355 w 331788"/>
              <a:gd name="connsiteY52" fmla="*/ 205344 h 328613"/>
              <a:gd name="connsiteX53" fmla="*/ 279684 w 331788"/>
              <a:gd name="connsiteY53" fmla="*/ 205344 h 328613"/>
              <a:gd name="connsiteX54" fmla="*/ 294028 w 331788"/>
              <a:gd name="connsiteY54" fmla="*/ 257061 h 328613"/>
              <a:gd name="connsiteX55" fmla="*/ 317500 w 331788"/>
              <a:gd name="connsiteY55" fmla="*/ 263525 h 328613"/>
              <a:gd name="connsiteX56" fmla="*/ 317500 w 331788"/>
              <a:gd name="connsiteY56" fmla="*/ 28215 h 328613"/>
              <a:gd name="connsiteX57" fmla="*/ 245779 w 331788"/>
              <a:gd name="connsiteY57" fmla="*/ 12700 h 328613"/>
              <a:gd name="connsiteX58" fmla="*/ 84931 w 331788"/>
              <a:gd name="connsiteY58" fmla="*/ 12700 h 328613"/>
              <a:gd name="connsiteX59" fmla="*/ 12700 w 331788"/>
              <a:gd name="connsiteY59" fmla="*/ 28215 h 328613"/>
              <a:gd name="connsiteX60" fmla="*/ 12700 w 331788"/>
              <a:gd name="connsiteY60" fmla="*/ 263525 h 328613"/>
              <a:gd name="connsiteX61" fmla="*/ 84931 w 331788"/>
              <a:gd name="connsiteY61" fmla="*/ 249303 h 328613"/>
              <a:gd name="connsiteX62" fmla="*/ 157163 w 331788"/>
              <a:gd name="connsiteY62" fmla="*/ 263525 h 328613"/>
              <a:gd name="connsiteX63" fmla="*/ 157163 w 331788"/>
              <a:gd name="connsiteY63" fmla="*/ 28215 h 328613"/>
              <a:gd name="connsiteX64" fmla="*/ 84931 w 331788"/>
              <a:gd name="connsiteY64" fmla="*/ 12700 h 328613"/>
              <a:gd name="connsiteX65" fmla="*/ 86835 w 331788"/>
              <a:gd name="connsiteY65" fmla="*/ 0 h 328613"/>
              <a:gd name="connsiteX66" fmla="*/ 165894 w 331788"/>
              <a:gd name="connsiteY66" fmla="*/ 15525 h 328613"/>
              <a:gd name="connsiteX67" fmla="*/ 244953 w 331788"/>
              <a:gd name="connsiteY67" fmla="*/ 0 h 328613"/>
              <a:gd name="connsiteX68" fmla="*/ 326604 w 331788"/>
              <a:gd name="connsiteY68" fmla="*/ 16819 h 328613"/>
              <a:gd name="connsiteX69" fmla="*/ 331788 w 331788"/>
              <a:gd name="connsiteY69" fmla="*/ 23288 h 328613"/>
              <a:gd name="connsiteX70" fmla="*/ 331788 w 331788"/>
              <a:gd name="connsiteY70" fmla="*/ 274276 h 328613"/>
              <a:gd name="connsiteX71" fmla="*/ 322716 w 331788"/>
              <a:gd name="connsiteY71" fmla="*/ 280744 h 328613"/>
              <a:gd name="connsiteX72" fmla="*/ 289019 w 331788"/>
              <a:gd name="connsiteY72" fmla="*/ 269101 h 328613"/>
              <a:gd name="connsiteX73" fmla="*/ 285130 w 331788"/>
              <a:gd name="connsiteY73" fmla="*/ 274276 h 328613"/>
              <a:gd name="connsiteX74" fmla="*/ 329196 w 331788"/>
              <a:gd name="connsiteY74" fmla="*/ 318263 h 328613"/>
              <a:gd name="connsiteX75" fmla="*/ 318828 w 331788"/>
              <a:gd name="connsiteY75" fmla="*/ 328613 h 328613"/>
              <a:gd name="connsiteX76" fmla="*/ 274762 w 331788"/>
              <a:gd name="connsiteY76" fmla="*/ 284626 h 328613"/>
              <a:gd name="connsiteX77" fmla="*/ 206072 w 331788"/>
              <a:gd name="connsiteY77" fmla="*/ 279451 h 328613"/>
              <a:gd name="connsiteX78" fmla="*/ 198295 w 331788"/>
              <a:gd name="connsiteY78" fmla="*/ 270394 h 328613"/>
              <a:gd name="connsiteX79" fmla="*/ 167190 w 331788"/>
              <a:gd name="connsiteY79" fmla="*/ 280744 h 328613"/>
              <a:gd name="connsiteX80" fmla="*/ 163302 w 331788"/>
              <a:gd name="connsiteY80" fmla="*/ 280744 h 328613"/>
              <a:gd name="connsiteX81" fmla="*/ 85539 w 331788"/>
              <a:gd name="connsiteY81" fmla="*/ 263926 h 328613"/>
              <a:gd name="connsiteX82" fmla="*/ 9072 w 331788"/>
              <a:gd name="connsiteY82" fmla="*/ 280744 h 328613"/>
              <a:gd name="connsiteX83" fmla="*/ 0 w 331788"/>
              <a:gd name="connsiteY83" fmla="*/ 274276 h 328613"/>
              <a:gd name="connsiteX84" fmla="*/ 0 w 331788"/>
              <a:gd name="connsiteY84" fmla="*/ 23288 h 328613"/>
              <a:gd name="connsiteX85" fmla="*/ 5184 w 331788"/>
              <a:gd name="connsiteY85" fmla="*/ 16819 h 328613"/>
              <a:gd name="connsiteX86" fmla="*/ 86835 w 331788"/>
              <a:gd name="connsiteY86" fmla="*/ 0 h 328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331788" h="328613">
                <a:moveTo>
                  <a:pt x="242094" y="203585"/>
                </a:moveTo>
                <a:cubicBezTo>
                  <a:pt x="232062" y="203585"/>
                  <a:pt x="222031" y="207145"/>
                  <a:pt x="214264" y="214264"/>
                </a:cubicBezTo>
                <a:cubicBezTo>
                  <a:pt x="200025" y="229797"/>
                  <a:pt x="200025" y="254391"/>
                  <a:pt x="214264" y="269924"/>
                </a:cubicBezTo>
                <a:cubicBezTo>
                  <a:pt x="229797" y="284163"/>
                  <a:pt x="254391" y="284163"/>
                  <a:pt x="269924" y="269924"/>
                </a:cubicBezTo>
                <a:cubicBezTo>
                  <a:pt x="284163" y="254391"/>
                  <a:pt x="284163" y="229797"/>
                  <a:pt x="269924" y="214264"/>
                </a:cubicBezTo>
                <a:cubicBezTo>
                  <a:pt x="262158" y="207145"/>
                  <a:pt x="252126" y="203585"/>
                  <a:pt x="242094" y="203585"/>
                </a:cubicBezTo>
                <a:close/>
                <a:moveTo>
                  <a:pt x="85725" y="200752"/>
                </a:moveTo>
                <a:cubicBezTo>
                  <a:pt x="102122" y="200752"/>
                  <a:pt x="118520" y="203067"/>
                  <a:pt x="136525" y="207698"/>
                </a:cubicBezTo>
                <a:cubicBezTo>
                  <a:pt x="136525" y="207698"/>
                  <a:pt x="136525" y="207698"/>
                  <a:pt x="132667" y="222250"/>
                </a:cubicBezTo>
                <a:cubicBezTo>
                  <a:pt x="99229" y="211667"/>
                  <a:pt x="72221" y="211667"/>
                  <a:pt x="38783" y="222250"/>
                </a:cubicBezTo>
                <a:cubicBezTo>
                  <a:pt x="38783" y="222250"/>
                  <a:pt x="38783" y="222250"/>
                  <a:pt x="34925" y="207698"/>
                </a:cubicBezTo>
                <a:cubicBezTo>
                  <a:pt x="52930" y="203067"/>
                  <a:pt x="69327" y="200752"/>
                  <a:pt x="85725" y="200752"/>
                </a:cubicBezTo>
                <a:close/>
                <a:moveTo>
                  <a:pt x="86038" y="150283"/>
                </a:moveTo>
                <a:cubicBezTo>
                  <a:pt x="102226" y="150283"/>
                  <a:pt x="118574" y="152929"/>
                  <a:pt x="136525" y="158221"/>
                </a:cubicBezTo>
                <a:cubicBezTo>
                  <a:pt x="136525" y="158221"/>
                  <a:pt x="136525" y="158221"/>
                  <a:pt x="132678" y="171450"/>
                </a:cubicBezTo>
                <a:cubicBezTo>
                  <a:pt x="99341" y="162190"/>
                  <a:pt x="72414" y="162190"/>
                  <a:pt x="39076" y="171450"/>
                </a:cubicBezTo>
                <a:cubicBezTo>
                  <a:pt x="39076" y="171450"/>
                  <a:pt x="39076" y="171450"/>
                  <a:pt x="36512" y="158221"/>
                </a:cubicBezTo>
                <a:cubicBezTo>
                  <a:pt x="53822" y="152929"/>
                  <a:pt x="69850" y="150283"/>
                  <a:pt x="86038" y="150283"/>
                </a:cubicBezTo>
                <a:close/>
                <a:moveTo>
                  <a:pt x="243681" y="148724"/>
                </a:moveTo>
                <a:cubicBezTo>
                  <a:pt x="260335" y="148724"/>
                  <a:pt x="276989" y="151398"/>
                  <a:pt x="295275" y="156745"/>
                </a:cubicBezTo>
                <a:cubicBezTo>
                  <a:pt x="295275" y="156745"/>
                  <a:pt x="295275" y="156745"/>
                  <a:pt x="292663" y="171450"/>
                </a:cubicBezTo>
                <a:cubicBezTo>
                  <a:pt x="257396" y="162092"/>
                  <a:pt x="231272" y="162092"/>
                  <a:pt x="197312" y="171450"/>
                </a:cubicBezTo>
                <a:cubicBezTo>
                  <a:pt x="197312" y="171450"/>
                  <a:pt x="197312" y="171450"/>
                  <a:pt x="192087" y="156745"/>
                </a:cubicBezTo>
                <a:cubicBezTo>
                  <a:pt x="210374" y="151398"/>
                  <a:pt x="227027" y="148724"/>
                  <a:pt x="243681" y="148724"/>
                </a:cubicBezTo>
                <a:close/>
                <a:moveTo>
                  <a:pt x="86038" y="99483"/>
                </a:moveTo>
                <a:cubicBezTo>
                  <a:pt x="102226" y="99483"/>
                  <a:pt x="118574" y="102129"/>
                  <a:pt x="136525" y="107421"/>
                </a:cubicBezTo>
                <a:cubicBezTo>
                  <a:pt x="136525" y="107421"/>
                  <a:pt x="136525" y="107421"/>
                  <a:pt x="132678" y="120650"/>
                </a:cubicBezTo>
                <a:cubicBezTo>
                  <a:pt x="99341" y="111390"/>
                  <a:pt x="72414" y="111390"/>
                  <a:pt x="39076" y="120650"/>
                </a:cubicBezTo>
                <a:cubicBezTo>
                  <a:pt x="39076" y="120650"/>
                  <a:pt x="39076" y="120650"/>
                  <a:pt x="36512" y="107421"/>
                </a:cubicBezTo>
                <a:cubicBezTo>
                  <a:pt x="53822" y="102129"/>
                  <a:pt x="69850" y="99483"/>
                  <a:pt x="86038" y="99483"/>
                </a:cubicBezTo>
                <a:close/>
                <a:moveTo>
                  <a:pt x="243681" y="99152"/>
                </a:moveTo>
                <a:cubicBezTo>
                  <a:pt x="260335" y="99152"/>
                  <a:pt x="276989" y="101467"/>
                  <a:pt x="295275" y="106098"/>
                </a:cubicBezTo>
                <a:cubicBezTo>
                  <a:pt x="295275" y="106098"/>
                  <a:pt x="295275" y="106098"/>
                  <a:pt x="292663" y="120650"/>
                </a:cubicBezTo>
                <a:cubicBezTo>
                  <a:pt x="257396" y="111390"/>
                  <a:pt x="231272" y="111390"/>
                  <a:pt x="196006" y="120650"/>
                </a:cubicBezTo>
                <a:cubicBezTo>
                  <a:pt x="196006" y="120650"/>
                  <a:pt x="196006" y="120650"/>
                  <a:pt x="192087" y="106098"/>
                </a:cubicBezTo>
                <a:cubicBezTo>
                  <a:pt x="210374" y="101467"/>
                  <a:pt x="227027" y="99152"/>
                  <a:pt x="243681" y="99152"/>
                </a:cubicBezTo>
                <a:close/>
                <a:moveTo>
                  <a:pt x="243681" y="48711"/>
                </a:moveTo>
                <a:cubicBezTo>
                  <a:pt x="260335" y="48711"/>
                  <a:pt x="276989" y="51385"/>
                  <a:pt x="295275" y="56732"/>
                </a:cubicBezTo>
                <a:cubicBezTo>
                  <a:pt x="295275" y="56732"/>
                  <a:pt x="295275" y="56732"/>
                  <a:pt x="292663" y="71437"/>
                </a:cubicBezTo>
                <a:cubicBezTo>
                  <a:pt x="257396" y="60742"/>
                  <a:pt x="231272" y="60742"/>
                  <a:pt x="197312" y="71437"/>
                </a:cubicBezTo>
                <a:cubicBezTo>
                  <a:pt x="197312" y="71437"/>
                  <a:pt x="197312" y="71437"/>
                  <a:pt x="192087" y="56732"/>
                </a:cubicBezTo>
                <a:cubicBezTo>
                  <a:pt x="210374" y="51385"/>
                  <a:pt x="227027" y="48711"/>
                  <a:pt x="243681" y="48711"/>
                </a:cubicBezTo>
                <a:close/>
                <a:moveTo>
                  <a:pt x="85725" y="48683"/>
                </a:moveTo>
                <a:cubicBezTo>
                  <a:pt x="102122" y="48683"/>
                  <a:pt x="118520" y="51329"/>
                  <a:pt x="136525" y="56621"/>
                </a:cubicBezTo>
                <a:cubicBezTo>
                  <a:pt x="136525" y="56621"/>
                  <a:pt x="136525" y="56621"/>
                  <a:pt x="132667" y="69850"/>
                </a:cubicBezTo>
                <a:cubicBezTo>
                  <a:pt x="99229" y="60590"/>
                  <a:pt x="72221" y="60590"/>
                  <a:pt x="38783" y="69850"/>
                </a:cubicBezTo>
                <a:lnTo>
                  <a:pt x="34925" y="56621"/>
                </a:lnTo>
                <a:cubicBezTo>
                  <a:pt x="52930" y="51329"/>
                  <a:pt x="69327" y="48683"/>
                  <a:pt x="85725" y="48683"/>
                </a:cubicBezTo>
                <a:close/>
                <a:moveTo>
                  <a:pt x="245779" y="12700"/>
                </a:moveTo>
                <a:cubicBezTo>
                  <a:pt x="224915" y="12700"/>
                  <a:pt x="201443" y="16579"/>
                  <a:pt x="171450" y="28215"/>
                </a:cubicBezTo>
                <a:cubicBezTo>
                  <a:pt x="171450" y="28215"/>
                  <a:pt x="171450" y="28215"/>
                  <a:pt x="171450" y="263525"/>
                </a:cubicBezTo>
                <a:cubicBezTo>
                  <a:pt x="176666" y="262232"/>
                  <a:pt x="185794" y="259646"/>
                  <a:pt x="192314" y="257061"/>
                </a:cubicBezTo>
                <a:cubicBezTo>
                  <a:pt x="185794" y="238960"/>
                  <a:pt x="191010" y="219566"/>
                  <a:pt x="205355" y="205344"/>
                </a:cubicBezTo>
                <a:cubicBezTo>
                  <a:pt x="226219" y="184657"/>
                  <a:pt x="258819" y="184657"/>
                  <a:pt x="279684" y="205344"/>
                </a:cubicBezTo>
                <a:cubicBezTo>
                  <a:pt x="294028" y="218273"/>
                  <a:pt x="299244" y="238960"/>
                  <a:pt x="294028" y="257061"/>
                </a:cubicBezTo>
                <a:cubicBezTo>
                  <a:pt x="301852" y="258353"/>
                  <a:pt x="312284" y="262232"/>
                  <a:pt x="317500" y="263525"/>
                </a:cubicBezTo>
                <a:lnTo>
                  <a:pt x="317500" y="28215"/>
                </a:lnTo>
                <a:cubicBezTo>
                  <a:pt x="288812" y="17872"/>
                  <a:pt x="266643" y="12700"/>
                  <a:pt x="245779" y="12700"/>
                </a:cubicBezTo>
                <a:close/>
                <a:moveTo>
                  <a:pt x="84931" y="12700"/>
                </a:moveTo>
                <a:cubicBezTo>
                  <a:pt x="63004" y="12700"/>
                  <a:pt x="42366" y="17872"/>
                  <a:pt x="12700" y="28215"/>
                </a:cubicBezTo>
                <a:cubicBezTo>
                  <a:pt x="12700" y="28215"/>
                  <a:pt x="12700" y="28215"/>
                  <a:pt x="12700" y="263525"/>
                </a:cubicBezTo>
                <a:cubicBezTo>
                  <a:pt x="41077" y="254475"/>
                  <a:pt x="63004" y="249303"/>
                  <a:pt x="84931" y="249303"/>
                </a:cubicBezTo>
                <a:cubicBezTo>
                  <a:pt x="106859" y="249303"/>
                  <a:pt x="128786" y="254475"/>
                  <a:pt x="157163" y="263525"/>
                </a:cubicBezTo>
                <a:lnTo>
                  <a:pt x="157163" y="28215"/>
                </a:lnTo>
                <a:cubicBezTo>
                  <a:pt x="128786" y="17872"/>
                  <a:pt x="106859" y="12700"/>
                  <a:pt x="84931" y="12700"/>
                </a:cubicBezTo>
                <a:close/>
                <a:moveTo>
                  <a:pt x="86835" y="0"/>
                </a:moveTo>
                <a:cubicBezTo>
                  <a:pt x="110164" y="0"/>
                  <a:pt x="133493" y="5175"/>
                  <a:pt x="165894" y="15525"/>
                </a:cubicBezTo>
                <a:cubicBezTo>
                  <a:pt x="198295" y="5175"/>
                  <a:pt x="221624" y="0"/>
                  <a:pt x="244953" y="0"/>
                </a:cubicBezTo>
                <a:cubicBezTo>
                  <a:pt x="269578" y="0"/>
                  <a:pt x="294203" y="5175"/>
                  <a:pt x="326604" y="16819"/>
                </a:cubicBezTo>
                <a:cubicBezTo>
                  <a:pt x="329196" y="18113"/>
                  <a:pt x="331788" y="20700"/>
                  <a:pt x="331788" y="23288"/>
                </a:cubicBezTo>
                <a:cubicBezTo>
                  <a:pt x="331788" y="23288"/>
                  <a:pt x="331788" y="23288"/>
                  <a:pt x="331788" y="274276"/>
                </a:cubicBezTo>
                <a:cubicBezTo>
                  <a:pt x="331788" y="280744"/>
                  <a:pt x="325308" y="280744"/>
                  <a:pt x="322716" y="280744"/>
                </a:cubicBezTo>
                <a:cubicBezTo>
                  <a:pt x="313643" y="276863"/>
                  <a:pt x="299387" y="272982"/>
                  <a:pt x="289019" y="269101"/>
                </a:cubicBezTo>
                <a:cubicBezTo>
                  <a:pt x="287723" y="271688"/>
                  <a:pt x="286427" y="272982"/>
                  <a:pt x="285130" y="274276"/>
                </a:cubicBezTo>
                <a:cubicBezTo>
                  <a:pt x="285130" y="274276"/>
                  <a:pt x="285130" y="274276"/>
                  <a:pt x="329196" y="318263"/>
                </a:cubicBezTo>
                <a:cubicBezTo>
                  <a:pt x="329196" y="318263"/>
                  <a:pt x="329196" y="318263"/>
                  <a:pt x="318828" y="328613"/>
                </a:cubicBezTo>
                <a:cubicBezTo>
                  <a:pt x="318828" y="328613"/>
                  <a:pt x="318828" y="328613"/>
                  <a:pt x="274762" y="284626"/>
                </a:cubicBezTo>
                <a:cubicBezTo>
                  <a:pt x="254025" y="300151"/>
                  <a:pt x="224216" y="298857"/>
                  <a:pt x="206072" y="279451"/>
                </a:cubicBezTo>
                <a:cubicBezTo>
                  <a:pt x="202183" y="276863"/>
                  <a:pt x="200887" y="274276"/>
                  <a:pt x="198295" y="270394"/>
                </a:cubicBezTo>
                <a:cubicBezTo>
                  <a:pt x="189223" y="272982"/>
                  <a:pt x="174966" y="278157"/>
                  <a:pt x="167190" y="280744"/>
                </a:cubicBezTo>
                <a:cubicBezTo>
                  <a:pt x="165894" y="280744"/>
                  <a:pt x="164598" y="280744"/>
                  <a:pt x="163302" y="280744"/>
                </a:cubicBezTo>
                <a:cubicBezTo>
                  <a:pt x="130901" y="269101"/>
                  <a:pt x="108868" y="263926"/>
                  <a:pt x="85539" y="263926"/>
                </a:cubicBezTo>
                <a:cubicBezTo>
                  <a:pt x="63506" y="263926"/>
                  <a:pt x="40177" y="269101"/>
                  <a:pt x="9072" y="280744"/>
                </a:cubicBezTo>
                <a:cubicBezTo>
                  <a:pt x="6480" y="280744"/>
                  <a:pt x="0" y="280744"/>
                  <a:pt x="0" y="274276"/>
                </a:cubicBezTo>
                <a:cubicBezTo>
                  <a:pt x="0" y="274276"/>
                  <a:pt x="0" y="274276"/>
                  <a:pt x="0" y="23288"/>
                </a:cubicBezTo>
                <a:cubicBezTo>
                  <a:pt x="0" y="20700"/>
                  <a:pt x="2592" y="18113"/>
                  <a:pt x="5184" y="16819"/>
                </a:cubicBezTo>
                <a:cubicBezTo>
                  <a:pt x="37585" y="5175"/>
                  <a:pt x="62210" y="0"/>
                  <a:pt x="86835" y="0"/>
                </a:cubicBezTo>
                <a:close/>
              </a:path>
            </a:pathLst>
          </a:custGeom>
          <a:solidFill>
            <a:srgbClr val="105A80"/>
          </a:solidFill>
          <a:ln>
            <a:noFill/>
          </a:ln>
        </p:spPr>
        <p:txBody>
          <a:bodyPr anchor="ctr"/>
          <a:p>
            <a:pPr algn="ctr"/>
            <a:endParaRPr sz="2400">
              <a:cs typeface="+mn-ea"/>
              <a:sym typeface="+mn-lt"/>
            </a:endParaRPr>
          </a:p>
        </p:txBody>
      </p:sp>
      <p:cxnSp>
        <p:nvCxnSpPr>
          <p:cNvPr id="6" name="直接连接符 5"/>
          <p:cNvCxnSpPr/>
          <p:nvPr>
            <p:custDataLst>
              <p:tags r:id="rId1"/>
            </p:custDataLst>
          </p:nvPr>
        </p:nvCxnSpPr>
        <p:spPr>
          <a:xfrm>
            <a:off x="4109720" y="645160"/>
            <a:ext cx="0" cy="5857240"/>
          </a:xfrm>
          <a:prstGeom prst="line">
            <a:avLst/>
          </a:prstGeom>
          <a:ln>
            <a:solidFill>
              <a:srgbClr val="105A7F"/>
            </a:solidFill>
            <a:prstDash val="lg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îŝḷîḓé-文本框 61"/>
          <p:cNvSpPr txBox="1"/>
          <p:nvPr/>
        </p:nvSpPr>
        <p:spPr>
          <a:xfrm>
            <a:off x="8965353" y="1220893"/>
            <a:ext cx="3687233" cy="430953"/>
          </a:xfrm>
          <a:prstGeom prst="rect">
            <a:avLst/>
          </a:prstGeom>
          <a:noFill/>
        </p:spPr>
        <p:txBody>
          <a:bodyPr wrap="none" anchor="b" anchorCtr="0">
            <a:noAutofit/>
          </a:bodyPr>
          <a:p>
            <a:r>
              <a:rPr lang="zh-CN" altLang="en-US" sz="2665" b="1" dirty="0">
                <a:solidFill>
                  <a:srgbClr val="105A80"/>
                </a:solidFill>
                <a:latin typeface="华文宋体" panose="02010600040101010101" pitchFamily="2" charset="-122"/>
                <a:ea typeface="华文宋体" panose="02010600040101010101" pitchFamily="2" charset="-122"/>
                <a:cs typeface="+mn-ea"/>
                <a:sym typeface="+mn-lt"/>
              </a:rPr>
              <a:t>是否属于亲自</a:t>
            </a:r>
            <a:endParaRPr lang="zh-CN" altLang="en-US" sz="2665" b="1" dirty="0">
              <a:solidFill>
                <a:srgbClr val="105A80"/>
              </a:solidFill>
              <a:latin typeface="华文宋体" panose="02010600040101010101" pitchFamily="2" charset="-122"/>
              <a:ea typeface="华文宋体" panose="02010600040101010101" pitchFamily="2" charset="-122"/>
              <a:cs typeface="+mn-ea"/>
              <a:sym typeface="+mn-lt"/>
            </a:endParaRPr>
          </a:p>
          <a:p>
            <a:r>
              <a:rPr lang="zh-CN" altLang="en-US" sz="2665" b="1" dirty="0">
                <a:solidFill>
                  <a:srgbClr val="105A80"/>
                </a:solidFill>
                <a:latin typeface="华文宋体" panose="02010600040101010101" pitchFamily="2" charset="-122"/>
                <a:ea typeface="华文宋体" panose="02010600040101010101" pitchFamily="2" charset="-122"/>
                <a:cs typeface="+mn-ea"/>
                <a:sym typeface="+mn-lt"/>
              </a:rPr>
              <a:t>然下幼儿记录</a:t>
            </a:r>
            <a:endParaRPr lang="zh-CN" altLang="en-US" sz="2665" b="1" dirty="0">
              <a:solidFill>
                <a:srgbClr val="105A80"/>
              </a:solidFill>
              <a:latin typeface="华文宋体" panose="02010600040101010101" pitchFamily="2" charset="-122"/>
              <a:ea typeface="华文宋体" panose="02010600040101010101" pitchFamily="2" charset="-122"/>
              <a:cs typeface="+mn-ea"/>
              <a:sym typeface="+mn-lt"/>
            </a:endParaRPr>
          </a:p>
        </p:txBody>
      </p:sp>
      <p:sp>
        <p:nvSpPr>
          <p:cNvPr id="12" name="îŝḷîḓé-Freeform 7"/>
          <p:cNvSpPr/>
          <p:nvPr>
            <p:custDataLst>
              <p:tags r:id="rId2"/>
            </p:custDataLst>
          </p:nvPr>
        </p:nvSpPr>
        <p:spPr bwMode="auto">
          <a:xfrm>
            <a:off x="8259233" y="836507"/>
            <a:ext cx="587587" cy="634153"/>
          </a:xfrm>
          <a:custGeom>
            <a:avLst/>
            <a:gdLst>
              <a:gd name="connsiteX0" fmla="*/ 242094 w 331788"/>
              <a:gd name="connsiteY0" fmla="*/ 203585 h 328613"/>
              <a:gd name="connsiteX1" fmla="*/ 214264 w 331788"/>
              <a:gd name="connsiteY1" fmla="*/ 214264 h 328613"/>
              <a:gd name="connsiteX2" fmla="*/ 214264 w 331788"/>
              <a:gd name="connsiteY2" fmla="*/ 269924 h 328613"/>
              <a:gd name="connsiteX3" fmla="*/ 269924 w 331788"/>
              <a:gd name="connsiteY3" fmla="*/ 269924 h 328613"/>
              <a:gd name="connsiteX4" fmla="*/ 269924 w 331788"/>
              <a:gd name="connsiteY4" fmla="*/ 214264 h 328613"/>
              <a:gd name="connsiteX5" fmla="*/ 242094 w 331788"/>
              <a:gd name="connsiteY5" fmla="*/ 203585 h 328613"/>
              <a:gd name="connsiteX6" fmla="*/ 85725 w 331788"/>
              <a:gd name="connsiteY6" fmla="*/ 200752 h 328613"/>
              <a:gd name="connsiteX7" fmla="*/ 136525 w 331788"/>
              <a:gd name="connsiteY7" fmla="*/ 207698 h 328613"/>
              <a:gd name="connsiteX8" fmla="*/ 132667 w 331788"/>
              <a:gd name="connsiteY8" fmla="*/ 222250 h 328613"/>
              <a:gd name="connsiteX9" fmla="*/ 38783 w 331788"/>
              <a:gd name="connsiteY9" fmla="*/ 222250 h 328613"/>
              <a:gd name="connsiteX10" fmla="*/ 34925 w 331788"/>
              <a:gd name="connsiteY10" fmla="*/ 207698 h 328613"/>
              <a:gd name="connsiteX11" fmla="*/ 85725 w 331788"/>
              <a:gd name="connsiteY11" fmla="*/ 200752 h 328613"/>
              <a:gd name="connsiteX12" fmla="*/ 86038 w 331788"/>
              <a:gd name="connsiteY12" fmla="*/ 150283 h 328613"/>
              <a:gd name="connsiteX13" fmla="*/ 136525 w 331788"/>
              <a:gd name="connsiteY13" fmla="*/ 158221 h 328613"/>
              <a:gd name="connsiteX14" fmla="*/ 132678 w 331788"/>
              <a:gd name="connsiteY14" fmla="*/ 171450 h 328613"/>
              <a:gd name="connsiteX15" fmla="*/ 39076 w 331788"/>
              <a:gd name="connsiteY15" fmla="*/ 171450 h 328613"/>
              <a:gd name="connsiteX16" fmla="*/ 36512 w 331788"/>
              <a:gd name="connsiteY16" fmla="*/ 158221 h 328613"/>
              <a:gd name="connsiteX17" fmla="*/ 86038 w 331788"/>
              <a:gd name="connsiteY17" fmla="*/ 150283 h 328613"/>
              <a:gd name="connsiteX18" fmla="*/ 243681 w 331788"/>
              <a:gd name="connsiteY18" fmla="*/ 148724 h 328613"/>
              <a:gd name="connsiteX19" fmla="*/ 295275 w 331788"/>
              <a:gd name="connsiteY19" fmla="*/ 156745 h 328613"/>
              <a:gd name="connsiteX20" fmla="*/ 292663 w 331788"/>
              <a:gd name="connsiteY20" fmla="*/ 171450 h 328613"/>
              <a:gd name="connsiteX21" fmla="*/ 197312 w 331788"/>
              <a:gd name="connsiteY21" fmla="*/ 171450 h 328613"/>
              <a:gd name="connsiteX22" fmla="*/ 192087 w 331788"/>
              <a:gd name="connsiteY22" fmla="*/ 156745 h 328613"/>
              <a:gd name="connsiteX23" fmla="*/ 243681 w 331788"/>
              <a:gd name="connsiteY23" fmla="*/ 148724 h 328613"/>
              <a:gd name="connsiteX24" fmla="*/ 86038 w 331788"/>
              <a:gd name="connsiteY24" fmla="*/ 99483 h 328613"/>
              <a:gd name="connsiteX25" fmla="*/ 136525 w 331788"/>
              <a:gd name="connsiteY25" fmla="*/ 107421 h 328613"/>
              <a:gd name="connsiteX26" fmla="*/ 132678 w 331788"/>
              <a:gd name="connsiteY26" fmla="*/ 120650 h 328613"/>
              <a:gd name="connsiteX27" fmla="*/ 39076 w 331788"/>
              <a:gd name="connsiteY27" fmla="*/ 120650 h 328613"/>
              <a:gd name="connsiteX28" fmla="*/ 36512 w 331788"/>
              <a:gd name="connsiteY28" fmla="*/ 107421 h 328613"/>
              <a:gd name="connsiteX29" fmla="*/ 86038 w 331788"/>
              <a:gd name="connsiteY29" fmla="*/ 99483 h 328613"/>
              <a:gd name="connsiteX30" fmla="*/ 243681 w 331788"/>
              <a:gd name="connsiteY30" fmla="*/ 99152 h 328613"/>
              <a:gd name="connsiteX31" fmla="*/ 295275 w 331788"/>
              <a:gd name="connsiteY31" fmla="*/ 106098 h 328613"/>
              <a:gd name="connsiteX32" fmla="*/ 292663 w 331788"/>
              <a:gd name="connsiteY32" fmla="*/ 120650 h 328613"/>
              <a:gd name="connsiteX33" fmla="*/ 196006 w 331788"/>
              <a:gd name="connsiteY33" fmla="*/ 120650 h 328613"/>
              <a:gd name="connsiteX34" fmla="*/ 192087 w 331788"/>
              <a:gd name="connsiteY34" fmla="*/ 106098 h 328613"/>
              <a:gd name="connsiteX35" fmla="*/ 243681 w 331788"/>
              <a:gd name="connsiteY35" fmla="*/ 99152 h 328613"/>
              <a:gd name="connsiteX36" fmla="*/ 243681 w 331788"/>
              <a:gd name="connsiteY36" fmla="*/ 48711 h 328613"/>
              <a:gd name="connsiteX37" fmla="*/ 295275 w 331788"/>
              <a:gd name="connsiteY37" fmla="*/ 56732 h 328613"/>
              <a:gd name="connsiteX38" fmla="*/ 292663 w 331788"/>
              <a:gd name="connsiteY38" fmla="*/ 71437 h 328613"/>
              <a:gd name="connsiteX39" fmla="*/ 197312 w 331788"/>
              <a:gd name="connsiteY39" fmla="*/ 71437 h 328613"/>
              <a:gd name="connsiteX40" fmla="*/ 192087 w 331788"/>
              <a:gd name="connsiteY40" fmla="*/ 56732 h 328613"/>
              <a:gd name="connsiteX41" fmla="*/ 243681 w 331788"/>
              <a:gd name="connsiteY41" fmla="*/ 48711 h 328613"/>
              <a:gd name="connsiteX42" fmla="*/ 85725 w 331788"/>
              <a:gd name="connsiteY42" fmla="*/ 48683 h 328613"/>
              <a:gd name="connsiteX43" fmla="*/ 136525 w 331788"/>
              <a:gd name="connsiteY43" fmla="*/ 56621 h 328613"/>
              <a:gd name="connsiteX44" fmla="*/ 132667 w 331788"/>
              <a:gd name="connsiteY44" fmla="*/ 69850 h 328613"/>
              <a:gd name="connsiteX45" fmla="*/ 38783 w 331788"/>
              <a:gd name="connsiteY45" fmla="*/ 69850 h 328613"/>
              <a:gd name="connsiteX46" fmla="*/ 34925 w 331788"/>
              <a:gd name="connsiteY46" fmla="*/ 56621 h 328613"/>
              <a:gd name="connsiteX47" fmla="*/ 85725 w 331788"/>
              <a:gd name="connsiteY47" fmla="*/ 48683 h 328613"/>
              <a:gd name="connsiteX48" fmla="*/ 245779 w 331788"/>
              <a:gd name="connsiteY48" fmla="*/ 12700 h 328613"/>
              <a:gd name="connsiteX49" fmla="*/ 171450 w 331788"/>
              <a:gd name="connsiteY49" fmla="*/ 28215 h 328613"/>
              <a:gd name="connsiteX50" fmla="*/ 171450 w 331788"/>
              <a:gd name="connsiteY50" fmla="*/ 263525 h 328613"/>
              <a:gd name="connsiteX51" fmla="*/ 192314 w 331788"/>
              <a:gd name="connsiteY51" fmla="*/ 257061 h 328613"/>
              <a:gd name="connsiteX52" fmla="*/ 205355 w 331788"/>
              <a:gd name="connsiteY52" fmla="*/ 205344 h 328613"/>
              <a:gd name="connsiteX53" fmla="*/ 279684 w 331788"/>
              <a:gd name="connsiteY53" fmla="*/ 205344 h 328613"/>
              <a:gd name="connsiteX54" fmla="*/ 294028 w 331788"/>
              <a:gd name="connsiteY54" fmla="*/ 257061 h 328613"/>
              <a:gd name="connsiteX55" fmla="*/ 317500 w 331788"/>
              <a:gd name="connsiteY55" fmla="*/ 263525 h 328613"/>
              <a:gd name="connsiteX56" fmla="*/ 317500 w 331788"/>
              <a:gd name="connsiteY56" fmla="*/ 28215 h 328613"/>
              <a:gd name="connsiteX57" fmla="*/ 245779 w 331788"/>
              <a:gd name="connsiteY57" fmla="*/ 12700 h 328613"/>
              <a:gd name="connsiteX58" fmla="*/ 84931 w 331788"/>
              <a:gd name="connsiteY58" fmla="*/ 12700 h 328613"/>
              <a:gd name="connsiteX59" fmla="*/ 12700 w 331788"/>
              <a:gd name="connsiteY59" fmla="*/ 28215 h 328613"/>
              <a:gd name="connsiteX60" fmla="*/ 12700 w 331788"/>
              <a:gd name="connsiteY60" fmla="*/ 263525 h 328613"/>
              <a:gd name="connsiteX61" fmla="*/ 84931 w 331788"/>
              <a:gd name="connsiteY61" fmla="*/ 249303 h 328613"/>
              <a:gd name="connsiteX62" fmla="*/ 157163 w 331788"/>
              <a:gd name="connsiteY62" fmla="*/ 263525 h 328613"/>
              <a:gd name="connsiteX63" fmla="*/ 157163 w 331788"/>
              <a:gd name="connsiteY63" fmla="*/ 28215 h 328613"/>
              <a:gd name="connsiteX64" fmla="*/ 84931 w 331788"/>
              <a:gd name="connsiteY64" fmla="*/ 12700 h 328613"/>
              <a:gd name="connsiteX65" fmla="*/ 86835 w 331788"/>
              <a:gd name="connsiteY65" fmla="*/ 0 h 328613"/>
              <a:gd name="connsiteX66" fmla="*/ 165894 w 331788"/>
              <a:gd name="connsiteY66" fmla="*/ 15525 h 328613"/>
              <a:gd name="connsiteX67" fmla="*/ 244953 w 331788"/>
              <a:gd name="connsiteY67" fmla="*/ 0 h 328613"/>
              <a:gd name="connsiteX68" fmla="*/ 326604 w 331788"/>
              <a:gd name="connsiteY68" fmla="*/ 16819 h 328613"/>
              <a:gd name="connsiteX69" fmla="*/ 331788 w 331788"/>
              <a:gd name="connsiteY69" fmla="*/ 23288 h 328613"/>
              <a:gd name="connsiteX70" fmla="*/ 331788 w 331788"/>
              <a:gd name="connsiteY70" fmla="*/ 274276 h 328613"/>
              <a:gd name="connsiteX71" fmla="*/ 322716 w 331788"/>
              <a:gd name="connsiteY71" fmla="*/ 280744 h 328613"/>
              <a:gd name="connsiteX72" fmla="*/ 289019 w 331788"/>
              <a:gd name="connsiteY72" fmla="*/ 269101 h 328613"/>
              <a:gd name="connsiteX73" fmla="*/ 285130 w 331788"/>
              <a:gd name="connsiteY73" fmla="*/ 274276 h 328613"/>
              <a:gd name="connsiteX74" fmla="*/ 329196 w 331788"/>
              <a:gd name="connsiteY74" fmla="*/ 318263 h 328613"/>
              <a:gd name="connsiteX75" fmla="*/ 318828 w 331788"/>
              <a:gd name="connsiteY75" fmla="*/ 328613 h 328613"/>
              <a:gd name="connsiteX76" fmla="*/ 274762 w 331788"/>
              <a:gd name="connsiteY76" fmla="*/ 284626 h 328613"/>
              <a:gd name="connsiteX77" fmla="*/ 206072 w 331788"/>
              <a:gd name="connsiteY77" fmla="*/ 279451 h 328613"/>
              <a:gd name="connsiteX78" fmla="*/ 198295 w 331788"/>
              <a:gd name="connsiteY78" fmla="*/ 270394 h 328613"/>
              <a:gd name="connsiteX79" fmla="*/ 167190 w 331788"/>
              <a:gd name="connsiteY79" fmla="*/ 280744 h 328613"/>
              <a:gd name="connsiteX80" fmla="*/ 163302 w 331788"/>
              <a:gd name="connsiteY80" fmla="*/ 280744 h 328613"/>
              <a:gd name="connsiteX81" fmla="*/ 85539 w 331788"/>
              <a:gd name="connsiteY81" fmla="*/ 263926 h 328613"/>
              <a:gd name="connsiteX82" fmla="*/ 9072 w 331788"/>
              <a:gd name="connsiteY82" fmla="*/ 280744 h 328613"/>
              <a:gd name="connsiteX83" fmla="*/ 0 w 331788"/>
              <a:gd name="connsiteY83" fmla="*/ 274276 h 328613"/>
              <a:gd name="connsiteX84" fmla="*/ 0 w 331788"/>
              <a:gd name="connsiteY84" fmla="*/ 23288 h 328613"/>
              <a:gd name="connsiteX85" fmla="*/ 5184 w 331788"/>
              <a:gd name="connsiteY85" fmla="*/ 16819 h 328613"/>
              <a:gd name="connsiteX86" fmla="*/ 86835 w 331788"/>
              <a:gd name="connsiteY86" fmla="*/ 0 h 328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331788" h="328613">
                <a:moveTo>
                  <a:pt x="242094" y="203585"/>
                </a:moveTo>
                <a:cubicBezTo>
                  <a:pt x="232062" y="203585"/>
                  <a:pt x="222031" y="207145"/>
                  <a:pt x="214264" y="214264"/>
                </a:cubicBezTo>
                <a:cubicBezTo>
                  <a:pt x="200025" y="229797"/>
                  <a:pt x="200025" y="254391"/>
                  <a:pt x="214264" y="269924"/>
                </a:cubicBezTo>
                <a:cubicBezTo>
                  <a:pt x="229797" y="284163"/>
                  <a:pt x="254391" y="284163"/>
                  <a:pt x="269924" y="269924"/>
                </a:cubicBezTo>
                <a:cubicBezTo>
                  <a:pt x="284163" y="254391"/>
                  <a:pt x="284163" y="229797"/>
                  <a:pt x="269924" y="214264"/>
                </a:cubicBezTo>
                <a:cubicBezTo>
                  <a:pt x="262158" y="207145"/>
                  <a:pt x="252126" y="203585"/>
                  <a:pt x="242094" y="203585"/>
                </a:cubicBezTo>
                <a:close/>
                <a:moveTo>
                  <a:pt x="85725" y="200752"/>
                </a:moveTo>
                <a:cubicBezTo>
                  <a:pt x="102122" y="200752"/>
                  <a:pt x="118520" y="203067"/>
                  <a:pt x="136525" y="207698"/>
                </a:cubicBezTo>
                <a:cubicBezTo>
                  <a:pt x="136525" y="207698"/>
                  <a:pt x="136525" y="207698"/>
                  <a:pt x="132667" y="222250"/>
                </a:cubicBezTo>
                <a:cubicBezTo>
                  <a:pt x="99229" y="211667"/>
                  <a:pt x="72221" y="211667"/>
                  <a:pt x="38783" y="222250"/>
                </a:cubicBezTo>
                <a:cubicBezTo>
                  <a:pt x="38783" y="222250"/>
                  <a:pt x="38783" y="222250"/>
                  <a:pt x="34925" y="207698"/>
                </a:cubicBezTo>
                <a:cubicBezTo>
                  <a:pt x="52930" y="203067"/>
                  <a:pt x="69327" y="200752"/>
                  <a:pt x="85725" y="200752"/>
                </a:cubicBezTo>
                <a:close/>
                <a:moveTo>
                  <a:pt x="86038" y="150283"/>
                </a:moveTo>
                <a:cubicBezTo>
                  <a:pt x="102226" y="150283"/>
                  <a:pt x="118574" y="152929"/>
                  <a:pt x="136525" y="158221"/>
                </a:cubicBezTo>
                <a:cubicBezTo>
                  <a:pt x="136525" y="158221"/>
                  <a:pt x="136525" y="158221"/>
                  <a:pt x="132678" y="171450"/>
                </a:cubicBezTo>
                <a:cubicBezTo>
                  <a:pt x="99341" y="162190"/>
                  <a:pt x="72414" y="162190"/>
                  <a:pt x="39076" y="171450"/>
                </a:cubicBezTo>
                <a:cubicBezTo>
                  <a:pt x="39076" y="171450"/>
                  <a:pt x="39076" y="171450"/>
                  <a:pt x="36512" y="158221"/>
                </a:cubicBezTo>
                <a:cubicBezTo>
                  <a:pt x="53822" y="152929"/>
                  <a:pt x="69850" y="150283"/>
                  <a:pt x="86038" y="150283"/>
                </a:cubicBezTo>
                <a:close/>
                <a:moveTo>
                  <a:pt x="243681" y="148724"/>
                </a:moveTo>
                <a:cubicBezTo>
                  <a:pt x="260335" y="148724"/>
                  <a:pt x="276989" y="151398"/>
                  <a:pt x="295275" y="156745"/>
                </a:cubicBezTo>
                <a:cubicBezTo>
                  <a:pt x="295275" y="156745"/>
                  <a:pt x="295275" y="156745"/>
                  <a:pt x="292663" y="171450"/>
                </a:cubicBezTo>
                <a:cubicBezTo>
                  <a:pt x="257396" y="162092"/>
                  <a:pt x="231272" y="162092"/>
                  <a:pt x="197312" y="171450"/>
                </a:cubicBezTo>
                <a:cubicBezTo>
                  <a:pt x="197312" y="171450"/>
                  <a:pt x="197312" y="171450"/>
                  <a:pt x="192087" y="156745"/>
                </a:cubicBezTo>
                <a:cubicBezTo>
                  <a:pt x="210374" y="151398"/>
                  <a:pt x="227027" y="148724"/>
                  <a:pt x="243681" y="148724"/>
                </a:cubicBezTo>
                <a:close/>
                <a:moveTo>
                  <a:pt x="86038" y="99483"/>
                </a:moveTo>
                <a:cubicBezTo>
                  <a:pt x="102226" y="99483"/>
                  <a:pt x="118574" y="102129"/>
                  <a:pt x="136525" y="107421"/>
                </a:cubicBezTo>
                <a:cubicBezTo>
                  <a:pt x="136525" y="107421"/>
                  <a:pt x="136525" y="107421"/>
                  <a:pt x="132678" y="120650"/>
                </a:cubicBezTo>
                <a:cubicBezTo>
                  <a:pt x="99341" y="111390"/>
                  <a:pt x="72414" y="111390"/>
                  <a:pt x="39076" y="120650"/>
                </a:cubicBezTo>
                <a:cubicBezTo>
                  <a:pt x="39076" y="120650"/>
                  <a:pt x="39076" y="120650"/>
                  <a:pt x="36512" y="107421"/>
                </a:cubicBezTo>
                <a:cubicBezTo>
                  <a:pt x="53822" y="102129"/>
                  <a:pt x="69850" y="99483"/>
                  <a:pt x="86038" y="99483"/>
                </a:cubicBezTo>
                <a:close/>
                <a:moveTo>
                  <a:pt x="243681" y="99152"/>
                </a:moveTo>
                <a:cubicBezTo>
                  <a:pt x="260335" y="99152"/>
                  <a:pt x="276989" y="101467"/>
                  <a:pt x="295275" y="106098"/>
                </a:cubicBezTo>
                <a:cubicBezTo>
                  <a:pt x="295275" y="106098"/>
                  <a:pt x="295275" y="106098"/>
                  <a:pt x="292663" y="120650"/>
                </a:cubicBezTo>
                <a:cubicBezTo>
                  <a:pt x="257396" y="111390"/>
                  <a:pt x="231272" y="111390"/>
                  <a:pt x="196006" y="120650"/>
                </a:cubicBezTo>
                <a:cubicBezTo>
                  <a:pt x="196006" y="120650"/>
                  <a:pt x="196006" y="120650"/>
                  <a:pt x="192087" y="106098"/>
                </a:cubicBezTo>
                <a:cubicBezTo>
                  <a:pt x="210374" y="101467"/>
                  <a:pt x="227027" y="99152"/>
                  <a:pt x="243681" y="99152"/>
                </a:cubicBezTo>
                <a:close/>
                <a:moveTo>
                  <a:pt x="243681" y="48711"/>
                </a:moveTo>
                <a:cubicBezTo>
                  <a:pt x="260335" y="48711"/>
                  <a:pt x="276989" y="51385"/>
                  <a:pt x="295275" y="56732"/>
                </a:cubicBezTo>
                <a:cubicBezTo>
                  <a:pt x="295275" y="56732"/>
                  <a:pt x="295275" y="56732"/>
                  <a:pt x="292663" y="71437"/>
                </a:cubicBezTo>
                <a:cubicBezTo>
                  <a:pt x="257396" y="60742"/>
                  <a:pt x="231272" y="60742"/>
                  <a:pt x="197312" y="71437"/>
                </a:cubicBezTo>
                <a:cubicBezTo>
                  <a:pt x="197312" y="71437"/>
                  <a:pt x="197312" y="71437"/>
                  <a:pt x="192087" y="56732"/>
                </a:cubicBezTo>
                <a:cubicBezTo>
                  <a:pt x="210374" y="51385"/>
                  <a:pt x="227027" y="48711"/>
                  <a:pt x="243681" y="48711"/>
                </a:cubicBezTo>
                <a:close/>
                <a:moveTo>
                  <a:pt x="85725" y="48683"/>
                </a:moveTo>
                <a:cubicBezTo>
                  <a:pt x="102122" y="48683"/>
                  <a:pt x="118520" y="51329"/>
                  <a:pt x="136525" y="56621"/>
                </a:cubicBezTo>
                <a:cubicBezTo>
                  <a:pt x="136525" y="56621"/>
                  <a:pt x="136525" y="56621"/>
                  <a:pt x="132667" y="69850"/>
                </a:cubicBezTo>
                <a:cubicBezTo>
                  <a:pt x="99229" y="60590"/>
                  <a:pt x="72221" y="60590"/>
                  <a:pt x="38783" y="69850"/>
                </a:cubicBezTo>
                <a:lnTo>
                  <a:pt x="34925" y="56621"/>
                </a:lnTo>
                <a:cubicBezTo>
                  <a:pt x="52930" y="51329"/>
                  <a:pt x="69327" y="48683"/>
                  <a:pt x="85725" y="48683"/>
                </a:cubicBezTo>
                <a:close/>
                <a:moveTo>
                  <a:pt x="245779" y="12700"/>
                </a:moveTo>
                <a:cubicBezTo>
                  <a:pt x="224915" y="12700"/>
                  <a:pt x="201443" y="16579"/>
                  <a:pt x="171450" y="28215"/>
                </a:cubicBezTo>
                <a:cubicBezTo>
                  <a:pt x="171450" y="28215"/>
                  <a:pt x="171450" y="28215"/>
                  <a:pt x="171450" y="263525"/>
                </a:cubicBezTo>
                <a:cubicBezTo>
                  <a:pt x="176666" y="262232"/>
                  <a:pt x="185794" y="259646"/>
                  <a:pt x="192314" y="257061"/>
                </a:cubicBezTo>
                <a:cubicBezTo>
                  <a:pt x="185794" y="238960"/>
                  <a:pt x="191010" y="219566"/>
                  <a:pt x="205355" y="205344"/>
                </a:cubicBezTo>
                <a:cubicBezTo>
                  <a:pt x="226219" y="184657"/>
                  <a:pt x="258819" y="184657"/>
                  <a:pt x="279684" y="205344"/>
                </a:cubicBezTo>
                <a:cubicBezTo>
                  <a:pt x="294028" y="218273"/>
                  <a:pt x="299244" y="238960"/>
                  <a:pt x="294028" y="257061"/>
                </a:cubicBezTo>
                <a:cubicBezTo>
                  <a:pt x="301852" y="258353"/>
                  <a:pt x="312284" y="262232"/>
                  <a:pt x="317500" y="263525"/>
                </a:cubicBezTo>
                <a:lnTo>
                  <a:pt x="317500" y="28215"/>
                </a:lnTo>
                <a:cubicBezTo>
                  <a:pt x="288812" y="17872"/>
                  <a:pt x="266643" y="12700"/>
                  <a:pt x="245779" y="12700"/>
                </a:cubicBezTo>
                <a:close/>
                <a:moveTo>
                  <a:pt x="84931" y="12700"/>
                </a:moveTo>
                <a:cubicBezTo>
                  <a:pt x="63004" y="12700"/>
                  <a:pt x="42366" y="17872"/>
                  <a:pt x="12700" y="28215"/>
                </a:cubicBezTo>
                <a:cubicBezTo>
                  <a:pt x="12700" y="28215"/>
                  <a:pt x="12700" y="28215"/>
                  <a:pt x="12700" y="263525"/>
                </a:cubicBezTo>
                <a:cubicBezTo>
                  <a:pt x="41077" y="254475"/>
                  <a:pt x="63004" y="249303"/>
                  <a:pt x="84931" y="249303"/>
                </a:cubicBezTo>
                <a:cubicBezTo>
                  <a:pt x="106859" y="249303"/>
                  <a:pt x="128786" y="254475"/>
                  <a:pt x="157163" y="263525"/>
                </a:cubicBezTo>
                <a:lnTo>
                  <a:pt x="157163" y="28215"/>
                </a:lnTo>
                <a:cubicBezTo>
                  <a:pt x="128786" y="17872"/>
                  <a:pt x="106859" y="12700"/>
                  <a:pt x="84931" y="12700"/>
                </a:cubicBezTo>
                <a:close/>
                <a:moveTo>
                  <a:pt x="86835" y="0"/>
                </a:moveTo>
                <a:cubicBezTo>
                  <a:pt x="110164" y="0"/>
                  <a:pt x="133493" y="5175"/>
                  <a:pt x="165894" y="15525"/>
                </a:cubicBezTo>
                <a:cubicBezTo>
                  <a:pt x="198295" y="5175"/>
                  <a:pt x="221624" y="0"/>
                  <a:pt x="244953" y="0"/>
                </a:cubicBezTo>
                <a:cubicBezTo>
                  <a:pt x="269578" y="0"/>
                  <a:pt x="294203" y="5175"/>
                  <a:pt x="326604" y="16819"/>
                </a:cubicBezTo>
                <a:cubicBezTo>
                  <a:pt x="329196" y="18113"/>
                  <a:pt x="331788" y="20700"/>
                  <a:pt x="331788" y="23288"/>
                </a:cubicBezTo>
                <a:cubicBezTo>
                  <a:pt x="331788" y="23288"/>
                  <a:pt x="331788" y="23288"/>
                  <a:pt x="331788" y="274276"/>
                </a:cubicBezTo>
                <a:cubicBezTo>
                  <a:pt x="331788" y="280744"/>
                  <a:pt x="325308" y="280744"/>
                  <a:pt x="322716" y="280744"/>
                </a:cubicBezTo>
                <a:cubicBezTo>
                  <a:pt x="313643" y="276863"/>
                  <a:pt x="299387" y="272982"/>
                  <a:pt x="289019" y="269101"/>
                </a:cubicBezTo>
                <a:cubicBezTo>
                  <a:pt x="287723" y="271688"/>
                  <a:pt x="286427" y="272982"/>
                  <a:pt x="285130" y="274276"/>
                </a:cubicBezTo>
                <a:cubicBezTo>
                  <a:pt x="285130" y="274276"/>
                  <a:pt x="285130" y="274276"/>
                  <a:pt x="329196" y="318263"/>
                </a:cubicBezTo>
                <a:cubicBezTo>
                  <a:pt x="329196" y="318263"/>
                  <a:pt x="329196" y="318263"/>
                  <a:pt x="318828" y="328613"/>
                </a:cubicBezTo>
                <a:cubicBezTo>
                  <a:pt x="318828" y="328613"/>
                  <a:pt x="318828" y="328613"/>
                  <a:pt x="274762" y="284626"/>
                </a:cubicBezTo>
                <a:cubicBezTo>
                  <a:pt x="254025" y="300151"/>
                  <a:pt x="224216" y="298857"/>
                  <a:pt x="206072" y="279451"/>
                </a:cubicBezTo>
                <a:cubicBezTo>
                  <a:pt x="202183" y="276863"/>
                  <a:pt x="200887" y="274276"/>
                  <a:pt x="198295" y="270394"/>
                </a:cubicBezTo>
                <a:cubicBezTo>
                  <a:pt x="189223" y="272982"/>
                  <a:pt x="174966" y="278157"/>
                  <a:pt x="167190" y="280744"/>
                </a:cubicBezTo>
                <a:cubicBezTo>
                  <a:pt x="165894" y="280744"/>
                  <a:pt x="164598" y="280744"/>
                  <a:pt x="163302" y="280744"/>
                </a:cubicBezTo>
                <a:cubicBezTo>
                  <a:pt x="130901" y="269101"/>
                  <a:pt x="108868" y="263926"/>
                  <a:pt x="85539" y="263926"/>
                </a:cubicBezTo>
                <a:cubicBezTo>
                  <a:pt x="63506" y="263926"/>
                  <a:pt x="40177" y="269101"/>
                  <a:pt x="9072" y="280744"/>
                </a:cubicBezTo>
                <a:cubicBezTo>
                  <a:pt x="6480" y="280744"/>
                  <a:pt x="0" y="280744"/>
                  <a:pt x="0" y="274276"/>
                </a:cubicBezTo>
                <a:cubicBezTo>
                  <a:pt x="0" y="274276"/>
                  <a:pt x="0" y="274276"/>
                  <a:pt x="0" y="23288"/>
                </a:cubicBezTo>
                <a:cubicBezTo>
                  <a:pt x="0" y="20700"/>
                  <a:pt x="2592" y="18113"/>
                  <a:pt x="5184" y="16819"/>
                </a:cubicBezTo>
                <a:cubicBezTo>
                  <a:pt x="37585" y="5175"/>
                  <a:pt x="62210" y="0"/>
                  <a:pt x="86835" y="0"/>
                </a:cubicBezTo>
                <a:close/>
              </a:path>
            </a:pathLst>
          </a:custGeom>
          <a:solidFill>
            <a:srgbClr val="105A80"/>
          </a:solidFill>
          <a:ln>
            <a:noFill/>
          </a:ln>
        </p:spPr>
        <p:txBody>
          <a:bodyPr anchor="ctr"/>
          <a:p>
            <a:pPr algn="ctr"/>
            <a:endParaRPr sz="2400">
              <a:cs typeface="+mn-ea"/>
              <a:sym typeface="+mn-lt"/>
            </a:endParaRPr>
          </a:p>
        </p:txBody>
      </p:sp>
      <p:sp>
        <p:nvSpPr>
          <p:cNvPr id="13" name="下箭头 12"/>
          <p:cNvSpPr/>
          <p:nvPr/>
        </p:nvSpPr>
        <p:spPr>
          <a:xfrm>
            <a:off x="1805093" y="1316567"/>
            <a:ext cx="384387" cy="4800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400"/>
          </a:p>
        </p:txBody>
      </p:sp>
      <p:sp>
        <p:nvSpPr>
          <p:cNvPr id="14" name="下箭头 13"/>
          <p:cNvSpPr/>
          <p:nvPr>
            <p:custDataLst>
              <p:tags r:id="rId3"/>
            </p:custDataLst>
          </p:nvPr>
        </p:nvSpPr>
        <p:spPr>
          <a:xfrm>
            <a:off x="5919047" y="1320800"/>
            <a:ext cx="384387" cy="4800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400"/>
          </a:p>
        </p:txBody>
      </p:sp>
      <p:sp>
        <p:nvSpPr>
          <p:cNvPr id="15" name="文本框 14"/>
          <p:cNvSpPr txBox="1"/>
          <p:nvPr/>
        </p:nvSpPr>
        <p:spPr>
          <a:xfrm>
            <a:off x="5135880" y="1941407"/>
            <a:ext cx="1986280" cy="14274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fontAlgn="auto">
              <a:lnSpc>
                <a:spcPct val="100000"/>
              </a:lnSpc>
            </a:pPr>
            <a:r>
              <a:rPr lang="zh-CN" altLang="en-US" sz="1865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1.空白框式</a:t>
            </a:r>
            <a:endParaRPr lang="zh-CN" altLang="en-US" sz="1865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0" fontAlgn="auto">
              <a:lnSpc>
                <a:spcPct val="100000"/>
              </a:lnSpc>
            </a:pPr>
            <a:r>
              <a:rPr lang="zh-CN" altLang="en-US" sz="1865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2.记录表式</a:t>
            </a:r>
            <a:endParaRPr lang="zh-CN" altLang="en-US" sz="1865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0" fontAlgn="auto">
              <a:lnSpc>
                <a:spcPct val="100000"/>
              </a:lnSpc>
            </a:pPr>
            <a:r>
              <a:rPr lang="zh-CN" altLang="en-US" sz="1865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3.自然拼盘式</a:t>
            </a:r>
            <a:endParaRPr lang="zh-CN" altLang="en-US" sz="1865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0" fontAlgn="auto">
              <a:lnSpc>
                <a:spcPct val="100000"/>
              </a:lnSpc>
            </a:pPr>
            <a:r>
              <a:rPr lang="zh-CN" altLang="en-US" sz="1865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4.艺术作品式</a:t>
            </a:r>
            <a:endParaRPr lang="zh-CN" altLang="en-US" sz="1865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0" fontAlgn="auto">
              <a:lnSpc>
                <a:spcPct val="100000"/>
              </a:lnSpc>
            </a:pPr>
            <a:r>
              <a:rPr lang="zh-CN" altLang="en-US" sz="1865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5.故事书式</a:t>
            </a:r>
            <a:endParaRPr lang="zh-CN" altLang="en-US" sz="1865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fontAlgn="auto">
              <a:lnSpc>
                <a:spcPct val="150000"/>
              </a:lnSpc>
            </a:pPr>
            <a:endParaRPr lang="zh-CN" altLang="en-US" sz="1865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6" name="下箭头 15"/>
          <p:cNvSpPr/>
          <p:nvPr>
            <p:custDataLst>
              <p:tags r:id="rId4"/>
            </p:custDataLst>
          </p:nvPr>
        </p:nvSpPr>
        <p:spPr>
          <a:xfrm>
            <a:off x="10033000" y="1605280"/>
            <a:ext cx="384387" cy="4800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400"/>
          </a:p>
        </p:txBody>
      </p:sp>
      <p:pic>
        <p:nvPicPr>
          <p:cNvPr id="18" name="图片 17" descr="图片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987" y="3045460"/>
            <a:ext cx="3343487" cy="1802553"/>
          </a:xfrm>
          <a:prstGeom prst="rect">
            <a:avLst/>
          </a:prstGeom>
        </p:spPr>
      </p:pic>
      <p:pic>
        <p:nvPicPr>
          <p:cNvPr id="19" name="图片 18" descr="图片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5233" y="3621193"/>
            <a:ext cx="3831167" cy="2564553"/>
          </a:xfrm>
          <a:prstGeom prst="rect">
            <a:avLst/>
          </a:prstGeom>
        </p:spPr>
      </p:pic>
      <p:pic>
        <p:nvPicPr>
          <p:cNvPr id="20" name="图片 19" descr="图片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47380" y="3666067"/>
            <a:ext cx="3912447" cy="2518833"/>
          </a:xfrm>
          <a:prstGeom prst="rect">
            <a:avLst/>
          </a:prstGeom>
        </p:spPr>
      </p:pic>
      <p:pic>
        <p:nvPicPr>
          <p:cNvPr id="21" name="图片 20" descr="图片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8987" y="4848013"/>
            <a:ext cx="3350260" cy="2013373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063327" y="3525520"/>
            <a:ext cx="480060" cy="38354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400"/>
          </a:p>
        </p:txBody>
      </p:sp>
      <p:sp>
        <p:nvSpPr>
          <p:cNvPr id="10" name="矩形 9"/>
          <p:cNvSpPr/>
          <p:nvPr/>
        </p:nvSpPr>
        <p:spPr>
          <a:xfrm>
            <a:off x="1103207" y="4485640"/>
            <a:ext cx="383540" cy="287867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400"/>
          </a:p>
        </p:txBody>
      </p:sp>
      <p:sp>
        <p:nvSpPr>
          <p:cNvPr id="17" name="矩形 16"/>
          <p:cNvSpPr/>
          <p:nvPr/>
        </p:nvSpPr>
        <p:spPr>
          <a:xfrm>
            <a:off x="6479540" y="5349240"/>
            <a:ext cx="496147" cy="27178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400"/>
          </a:p>
        </p:txBody>
      </p:sp>
      <p:sp>
        <p:nvSpPr>
          <p:cNvPr id="22" name="矩形 21"/>
          <p:cNvSpPr/>
          <p:nvPr/>
        </p:nvSpPr>
        <p:spPr>
          <a:xfrm>
            <a:off x="10512213" y="4581313"/>
            <a:ext cx="575733" cy="287867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10" grpId="0" bldLvl="0" animBg="1"/>
      <p:bldP spid="10" grpId="1" animBg="1"/>
      <p:bldP spid="3" grpId="0"/>
      <p:bldP spid="3" grpId="1"/>
      <p:bldP spid="15" grpId="0"/>
      <p:bldP spid="15" grpId="1"/>
      <p:bldP spid="11" grpId="0"/>
      <p:bldP spid="11" grpId="1"/>
      <p:bldP spid="17" grpId="0" bldLvl="0" animBg="1"/>
      <p:bldP spid="17" grpId="1" animBg="1"/>
      <p:bldP spid="22" grpId="0" bldLvl="0" animBg="1"/>
      <p:bldP spid="2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2059940" y="1894205"/>
            <a:ext cx="936625" cy="936625"/>
          </a:xfrm>
          <a:prstGeom prst="ellipse">
            <a:avLst/>
          </a:prstGeom>
          <a:solidFill>
            <a:srgbClr val="8BB6C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rPr>
              <a:t>1</a:t>
            </a:r>
            <a:endParaRPr kumimoji="0" lang="en-US" altLang="zh-CN" sz="54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8" name="文本框 58"/>
          <p:cNvSpPr txBox="1"/>
          <p:nvPr/>
        </p:nvSpPr>
        <p:spPr>
          <a:xfrm>
            <a:off x="2996485" y="2132205"/>
            <a:ext cx="6583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ClrTx/>
              <a:buSzTx/>
              <a:buFontTx/>
            </a:pPr>
            <a:r>
              <a:rPr lang="zh-CN" altLang="en-US" sz="2800" b="1" dirty="0" smtClean="0">
                <a:cs typeface="+mn-ea"/>
                <a:sym typeface="+mn-ea"/>
              </a:rPr>
              <a:t>缺乏对园中自然资源可实施性的深度挖掘</a:t>
            </a:r>
            <a:endParaRPr lang="zh-CN" altLang="en-US" sz="2800" b="1" dirty="0" smtClean="0">
              <a:cs typeface="+mn-ea"/>
              <a:sym typeface="+mn-ea"/>
            </a:endParaRPr>
          </a:p>
        </p:txBody>
      </p:sp>
      <p:sp>
        <p:nvSpPr>
          <p:cNvPr id="9" name="文本框 58"/>
          <p:cNvSpPr txBox="1"/>
          <p:nvPr/>
        </p:nvSpPr>
        <p:spPr>
          <a:xfrm>
            <a:off x="2996565" y="3602990"/>
            <a:ext cx="67557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ClrTx/>
              <a:buSzTx/>
              <a:buFontTx/>
            </a:pPr>
            <a:r>
              <a:rPr lang="zh-CN" altLang="en-US" sz="2800" b="1" dirty="0" smtClean="0">
                <a:cs typeface="+mn-ea"/>
                <a:sym typeface="+mn-ea"/>
              </a:rPr>
              <a:t>幼儿参与的亲自然活动形式比较单一</a:t>
            </a:r>
            <a:endParaRPr lang="zh-CN" altLang="en-US" sz="2800" b="1" dirty="0" smtClean="0">
              <a:cs typeface="+mn-ea"/>
              <a:sym typeface="+mn-ea"/>
            </a:endParaRPr>
          </a:p>
        </p:txBody>
      </p:sp>
      <p:sp>
        <p:nvSpPr>
          <p:cNvPr id="11" name="文本框 58"/>
          <p:cNvSpPr txBox="1"/>
          <p:nvPr/>
        </p:nvSpPr>
        <p:spPr>
          <a:xfrm>
            <a:off x="2996839" y="5073525"/>
            <a:ext cx="562292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ClrTx/>
              <a:buSzTx/>
              <a:buFontTx/>
            </a:pPr>
            <a:r>
              <a:rPr lang="zh-CN" altLang="en-US" sz="2800" b="1" dirty="0" smtClean="0">
                <a:cs typeface="+mn-ea"/>
                <a:sym typeface="+mn-ea"/>
              </a:rPr>
              <a:t> 缺乏对幼儿思维世界的探索与追问</a:t>
            </a:r>
            <a:endParaRPr lang="zh-CN" altLang="en-US" sz="2800" b="1" dirty="0" smtClean="0">
              <a:cs typeface="+mn-ea"/>
              <a:sym typeface="+mn-ea"/>
            </a:endParaRPr>
          </a:p>
        </p:txBody>
      </p:sp>
      <p:grpSp>
        <p:nvGrpSpPr>
          <p:cNvPr id="45" name="组合 44"/>
          <p:cNvGrpSpPr/>
          <p:nvPr/>
        </p:nvGrpSpPr>
        <p:grpSpPr>
          <a:xfrm>
            <a:off x="281965" y="211437"/>
            <a:ext cx="1450255" cy="1248353"/>
            <a:chOff x="1089048" y="-256560"/>
            <a:chExt cx="1450255" cy="1248353"/>
          </a:xfrm>
        </p:grpSpPr>
        <p:sp>
          <p:nvSpPr>
            <p:cNvPr id="46" name="椭圆 45"/>
            <p:cNvSpPr/>
            <p:nvPr>
              <p:custDataLst>
                <p:tags r:id="rId1"/>
              </p:custDataLst>
            </p:nvPr>
          </p:nvSpPr>
          <p:spPr>
            <a:xfrm>
              <a:off x="1334158" y="-256560"/>
              <a:ext cx="1100455" cy="1100455"/>
            </a:xfrm>
            <a:prstGeom prst="ellipse">
              <a:avLst/>
            </a:prstGeom>
            <a:solidFill>
              <a:srgbClr val="BA76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47" name="椭圆 46"/>
            <p:cNvSpPr/>
            <p:nvPr>
              <p:custDataLst>
                <p:tags r:id="rId2"/>
              </p:custDataLst>
            </p:nvPr>
          </p:nvSpPr>
          <p:spPr>
            <a:xfrm>
              <a:off x="1089048" y="118720"/>
              <a:ext cx="349204" cy="349204"/>
            </a:xfrm>
            <a:prstGeom prst="ellipse">
              <a:avLst/>
            </a:prstGeom>
            <a:solidFill>
              <a:srgbClr val="8BB6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48" name="椭圆 47"/>
            <p:cNvSpPr/>
            <p:nvPr>
              <p:custDataLst>
                <p:tags r:id="rId3"/>
              </p:custDataLst>
            </p:nvPr>
          </p:nvSpPr>
          <p:spPr>
            <a:xfrm>
              <a:off x="1263965" y="816557"/>
              <a:ext cx="174602" cy="174602"/>
            </a:xfrm>
            <a:prstGeom prst="ellipse">
              <a:avLst/>
            </a:prstGeom>
            <a:solidFill>
              <a:srgbClr val="C5A0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49" name="椭圆 48"/>
            <p:cNvSpPr/>
            <p:nvPr>
              <p:custDataLst>
                <p:tags r:id="rId4"/>
              </p:custDataLst>
            </p:nvPr>
          </p:nvSpPr>
          <p:spPr>
            <a:xfrm>
              <a:off x="2277400" y="729890"/>
              <a:ext cx="261903" cy="261903"/>
            </a:xfrm>
            <a:prstGeom prst="ellipse">
              <a:avLst/>
            </a:prstGeom>
            <a:solidFill>
              <a:srgbClr val="2E4A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50" name="椭圆 49"/>
            <p:cNvSpPr/>
            <p:nvPr>
              <p:custDataLst>
                <p:tags r:id="rId5"/>
              </p:custDataLst>
            </p:nvPr>
          </p:nvSpPr>
          <p:spPr>
            <a:xfrm>
              <a:off x="2434890" y="-170501"/>
              <a:ext cx="104413" cy="104413"/>
            </a:xfrm>
            <a:prstGeom prst="ellipse">
              <a:avLst/>
            </a:prstGeom>
            <a:solidFill>
              <a:srgbClr val="D9D5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sp>
        <p:nvSpPr>
          <p:cNvPr id="51" name="文本框 58"/>
          <p:cNvSpPr txBox="1"/>
          <p:nvPr>
            <p:custDataLst>
              <p:tags r:id="rId6"/>
            </p:custDataLst>
          </p:nvPr>
        </p:nvSpPr>
        <p:spPr>
          <a:xfrm>
            <a:off x="835225" y="530735"/>
            <a:ext cx="38404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2400" b="1" dirty="0" smtClean="0">
                <a:cs typeface="+mn-ea"/>
                <a:sym typeface="+mn-lt"/>
              </a:rPr>
              <a:t>对幼儿记录现状的归因分析</a:t>
            </a:r>
            <a:endParaRPr lang="zh-CN" altLang="en-US" sz="2400" b="1" dirty="0" smtClean="0">
              <a:cs typeface="+mn-ea"/>
              <a:sym typeface="+mn-lt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2059940" y="3370580"/>
            <a:ext cx="936625" cy="936625"/>
          </a:xfrm>
          <a:prstGeom prst="ellipse">
            <a:avLst/>
          </a:prstGeom>
          <a:solidFill>
            <a:srgbClr val="C5A08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rPr>
              <a:t>2</a:t>
            </a:r>
            <a:endParaRPr kumimoji="0" lang="en-US" altLang="zh-CN" sz="54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2059940" y="4835525"/>
            <a:ext cx="936625" cy="936625"/>
          </a:xfrm>
          <a:prstGeom prst="ellipse">
            <a:avLst/>
          </a:prstGeom>
          <a:solidFill>
            <a:srgbClr val="2E4A4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rPr>
              <a:t>3</a:t>
            </a:r>
            <a:endParaRPr kumimoji="0" lang="en-US" altLang="zh-CN" sz="54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  <p:bldP spid="8" grpId="1"/>
      <p:bldP spid="2" grpId="1" animBg="1"/>
      <p:bldP spid="9" grpId="0"/>
      <p:bldP spid="12" grpId="0" animBg="1"/>
      <p:bldP spid="9" grpId="1"/>
      <p:bldP spid="12" grpId="1" animBg="1"/>
      <p:bldP spid="11" grpId="0"/>
      <p:bldP spid="13" grpId="0" animBg="1"/>
      <p:bldP spid="11" grpId="1"/>
      <p:bldP spid="1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2059940" y="1894205"/>
            <a:ext cx="936625" cy="936625"/>
          </a:xfrm>
          <a:prstGeom prst="ellipse">
            <a:avLst/>
          </a:prstGeom>
          <a:solidFill>
            <a:srgbClr val="8BB6C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rPr>
              <a:t>1</a:t>
            </a:r>
            <a:endParaRPr kumimoji="0" lang="en-US" altLang="zh-CN" sz="54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8" name="文本框 58"/>
          <p:cNvSpPr txBox="1"/>
          <p:nvPr/>
        </p:nvSpPr>
        <p:spPr>
          <a:xfrm>
            <a:off x="2996485" y="2132205"/>
            <a:ext cx="33832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ClrTx/>
              <a:buSzTx/>
              <a:buFontTx/>
            </a:pPr>
            <a:r>
              <a:rPr lang="zh-CN" altLang="en-US" sz="2800" b="1" dirty="0" smtClean="0">
                <a:cs typeface="+mn-ea"/>
                <a:sym typeface="+mn-ea"/>
              </a:rPr>
              <a:t>创设”奇妙”的环境</a:t>
            </a:r>
            <a:endParaRPr lang="zh-CN" altLang="en-US" sz="2800" b="1" dirty="0" smtClean="0">
              <a:cs typeface="+mn-ea"/>
              <a:sym typeface="+mn-ea"/>
            </a:endParaRPr>
          </a:p>
        </p:txBody>
      </p:sp>
      <p:sp>
        <p:nvSpPr>
          <p:cNvPr id="9" name="文本框 58"/>
          <p:cNvSpPr txBox="1"/>
          <p:nvPr/>
        </p:nvSpPr>
        <p:spPr>
          <a:xfrm>
            <a:off x="2996565" y="3602990"/>
            <a:ext cx="67557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ClrTx/>
              <a:buSzTx/>
              <a:buFontTx/>
            </a:pPr>
            <a:r>
              <a:rPr lang="zh-CN" altLang="en-US" sz="2800" b="1" dirty="0" smtClean="0">
                <a:cs typeface="+mn-ea"/>
                <a:sym typeface="+mn-ea"/>
              </a:rPr>
              <a:t>创设“留白”的环境</a:t>
            </a:r>
            <a:endParaRPr lang="zh-CN" altLang="en-US" sz="2800" b="1" dirty="0" smtClean="0">
              <a:cs typeface="+mn-ea"/>
              <a:sym typeface="+mn-ea"/>
            </a:endParaRPr>
          </a:p>
        </p:txBody>
      </p:sp>
      <p:sp>
        <p:nvSpPr>
          <p:cNvPr id="11" name="文本框 58"/>
          <p:cNvSpPr txBox="1"/>
          <p:nvPr/>
        </p:nvSpPr>
        <p:spPr>
          <a:xfrm>
            <a:off x="2996839" y="5073525"/>
            <a:ext cx="420052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ClrTx/>
              <a:buSzTx/>
              <a:buFontTx/>
            </a:pPr>
            <a:r>
              <a:rPr lang="zh-CN" altLang="en-US" sz="2800" b="1" dirty="0" smtClean="0">
                <a:cs typeface="+mn-ea"/>
                <a:sym typeface="+mn-ea"/>
              </a:rPr>
              <a:t> 支持延续性的亲自然活动</a:t>
            </a:r>
            <a:endParaRPr lang="zh-CN" altLang="en-US" sz="2800" b="1" dirty="0" smtClean="0">
              <a:cs typeface="+mn-ea"/>
              <a:sym typeface="+mn-ea"/>
            </a:endParaRPr>
          </a:p>
        </p:txBody>
      </p:sp>
      <p:grpSp>
        <p:nvGrpSpPr>
          <p:cNvPr id="45" name="组合 44"/>
          <p:cNvGrpSpPr/>
          <p:nvPr/>
        </p:nvGrpSpPr>
        <p:grpSpPr>
          <a:xfrm>
            <a:off x="281965" y="211437"/>
            <a:ext cx="1450255" cy="1248353"/>
            <a:chOff x="1089048" y="-256560"/>
            <a:chExt cx="1450255" cy="1248353"/>
          </a:xfrm>
        </p:grpSpPr>
        <p:sp>
          <p:nvSpPr>
            <p:cNvPr id="46" name="椭圆 45"/>
            <p:cNvSpPr/>
            <p:nvPr>
              <p:custDataLst>
                <p:tags r:id="rId1"/>
              </p:custDataLst>
            </p:nvPr>
          </p:nvSpPr>
          <p:spPr>
            <a:xfrm>
              <a:off x="1334158" y="-256560"/>
              <a:ext cx="1100455" cy="1100455"/>
            </a:xfrm>
            <a:prstGeom prst="ellipse">
              <a:avLst/>
            </a:prstGeom>
            <a:solidFill>
              <a:srgbClr val="BA76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47" name="椭圆 46"/>
            <p:cNvSpPr/>
            <p:nvPr>
              <p:custDataLst>
                <p:tags r:id="rId2"/>
              </p:custDataLst>
            </p:nvPr>
          </p:nvSpPr>
          <p:spPr>
            <a:xfrm>
              <a:off x="1089048" y="118720"/>
              <a:ext cx="349204" cy="349204"/>
            </a:xfrm>
            <a:prstGeom prst="ellipse">
              <a:avLst/>
            </a:prstGeom>
            <a:solidFill>
              <a:srgbClr val="8BB6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48" name="椭圆 47"/>
            <p:cNvSpPr/>
            <p:nvPr>
              <p:custDataLst>
                <p:tags r:id="rId3"/>
              </p:custDataLst>
            </p:nvPr>
          </p:nvSpPr>
          <p:spPr>
            <a:xfrm>
              <a:off x="1263965" y="816557"/>
              <a:ext cx="174602" cy="174602"/>
            </a:xfrm>
            <a:prstGeom prst="ellipse">
              <a:avLst/>
            </a:prstGeom>
            <a:solidFill>
              <a:srgbClr val="C5A0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49" name="椭圆 48"/>
            <p:cNvSpPr/>
            <p:nvPr>
              <p:custDataLst>
                <p:tags r:id="rId4"/>
              </p:custDataLst>
            </p:nvPr>
          </p:nvSpPr>
          <p:spPr>
            <a:xfrm>
              <a:off x="2277400" y="729890"/>
              <a:ext cx="261903" cy="261903"/>
            </a:xfrm>
            <a:prstGeom prst="ellipse">
              <a:avLst/>
            </a:prstGeom>
            <a:solidFill>
              <a:srgbClr val="2E4A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50" name="椭圆 49"/>
            <p:cNvSpPr/>
            <p:nvPr>
              <p:custDataLst>
                <p:tags r:id="rId5"/>
              </p:custDataLst>
            </p:nvPr>
          </p:nvSpPr>
          <p:spPr>
            <a:xfrm>
              <a:off x="2434890" y="-170501"/>
              <a:ext cx="104413" cy="104413"/>
            </a:xfrm>
            <a:prstGeom prst="ellipse">
              <a:avLst/>
            </a:prstGeom>
            <a:solidFill>
              <a:srgbClr val="D9D5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sp>
        <p:nvSpPr>
          <p:cNvPr id="51" name="文本框 58"/>
          <p:cNvSpPr txBox="1"/>
          <p:nvPr>
            <p:custDataLst>
              <p:tags r:id="rId6"/>
            </p:custDataLst>
          </p:nvPr>
        </p:nvSpPr>
        <p:spPr>
          <a:xfrm>
            <a:off x="835225" y="530735"/>
            <a:ext cx="38404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2400" b="1" dirty="0" smtClean="0">
                <a:cs typeface="+mn-ea"/>
                <a:sym typeface="+mn-lt"/>
              </a:rPr>
              <a:t>对幼儿记录现状的归因分析</a:t>
            </a:r>
            <a:endParaRPr lang="zh-CN" altLang="en-US" sz="2400" b="1" dirty="0" smtClean="0">
              <a:cs typeface="+mn-ea"/>
              <a:sym typeface="+mn-lt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2059940" y="3370580"/>
            <a:ext cx="936625" cy="936625"/>
          </a:xfrm>
          <a:prstGeom prst="ellipse">
            <a:avLst/>
          </a:prstGeom>
          <a:solidFill>
            <a:srgbClr val="C5A08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rPr>
              <a:t>2</a:t>
            </a:r>
            <a:endParaRPr kumimoji="0" lang="en-US" altLang="zh-CN" sz="54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2059940" y="4835525"/>
            <a:ext cx="936625" cy="936625"/>
          </a:xfrm>
          <a:prstGeom prst="ellipse">
            <a:avLst/>
          </a:prstGeom>
          <a:solidFill>
            <a:srgbClr val="2E4A4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rPr>
              <a:t>3</a:t>
            </a:r>
            <a:endParaRPr kumimoji="0" lang="en-US" altLang="zh-CN" sz="54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bldLvl="0" animBg="1"/>
      <p:bldP spid="8" grpId="1"/>
      <p:bldP spid="2" grpId="1" animBg="1"/>
      <p:bldP spid="9" grpId="0"/>
      <p:bldP spid="12" grpId="0" bldLvl="0" animBg="1"/>
      <p:bldP spid="9" grpId="1"/>
      <p:bldP spid="12" grpId="1" animBg="1"/>
      <p:bldP spid="11" grpId="0"/>
      <p:bldP spid="13" grpId="0" bldLvl="0" animBg="1"/>
      <p:bldP spid="11" grpId="1"/>
      <p:bldP spid="1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/>
          <p:cNvGrpSpPr>
            <a:grpSpLocks noChangeAspect="1"/>
          </p:cNvGrpSpPr>
          <p:nvPr/>
        </p:nvGrpSpPr>
        <p:grpSpPr>
          <a:xfrm>
            <a:off x="-859472" y="2006190"/>
            <a:ext cx="11472545" cy="3863025"/>
            <a:chOff x="719138" y="1618203"/>
            <a:chExt cx="11472544" cy="3863025"/>
          </a:xfrm>
        </p:grpSpPr>
        <p:sp>
          <p:nvSpPr>
            <p:cNvPr id="6" name="矩形 5"/>
            <p:cNvSpPr/>
            <p:nvPr/>
          </p:nvSpPr>
          <p:spPr>
            <a:xfrm>
              <a:off x="719138" y="2564904"/>
              <a:ext cx="10753725" cy="2808312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prstDash val="dash"/>
            </a:ln>
          </p:spPr>
          <p:style>
            <a:lnRef idx="2">
              <a:scrgbClr r="0" g="0" b="0"/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>
                <a:cs typeface="+mn-ea"/>
                <a:sym typeface="+mn-lt"/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5987987" y="5265204"/>
              <a:ext cx="216024" cy="2160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>
                <a:cs typeface="+mn-ea"/>
                <a:sym typeface="+mn-lt"/>
              </a:endParaRPr>
            </a:p>
          </p:txBody>
        </p:sp>
        <p:sp>
          <p:nvSpPr>
            <p:cNvPr id="9" name="流程图: 决策 8"/>
            <p:cNvSpPr/>
            <p:nvPr/>
          </p:nvSpPr>
          <p:spPr>
            <a:xfrm>
              <a:off x="10488488" y="4581128"/>
              <a:ext cx="72008" cy="432662"/>
            </a:xfrm>
            <a:prstGeom prst="flowChartDecisi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>
                <a:cs typeface="+mn-ea"/>
                <a:sym typeface="+mn-lt"/>
              </a:endParaRPr>
            </a:p>
          </p:txBody>
        </p:sp>
        <p:sp>
          <p:nvSpPr>
            <p:cNvPr id="10" name="流程图: 决策 9"/>
            <p:cNvSpPr/>
            <p:nvPr/>
          </p:nvSpPr>
          <p:spPr>
            <a:xfrm rot="16200000">
              <a:off x="10488488" y="4581128"/>
              <a:ext cx="72008" cy="432662"/>
            </a:xfrm>
            <a:prstGeom prst="flowChartDecisi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>
                <a:cs typeface="+mn-ea"/>
                <a:sym typeface="+mn-lt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8082597" y="1618203"/>
              <a:ext cx="4109085" cy="2202180"/>
            </a:xfrm>
            <a:prstGeom prst="rect">
              <a:avLst/>
            </a:prstGeom>
            <a:solidFill>
              <a:srgbClr val="C5A086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>
                <a:cs typeface="+mn-ea"/>
                <a:sym typeface="+mn-lt"/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281965" y="211437"/>
            <a:ext cx="1450255" cy="1248353"/>
            <a:chOff x="1089048" y="-256560"/>
            <a:chExt cx="1450255" cy="1248353"/>
          </a:xfrm>
        </p:grpSpPr>
        <p:sp>
          <p:nvSpPr>
            <p:cNvPr id="46" name="椭圆 45"/>
            <p:cNvSpPr/>
            <p:nvPr/>
          </p:nvSpPr>
          <p:spPr>
            <a:xfrm>
              <a:off x="1334158" y="-256560"/>
              <a:ext cx="1100455" cy="1100455"/>
            </a:xfrm>
            <a:prstGeom prst="ellipse">
              <a:avLst/>
            </a:prstGeom>
            <a:solidFill>
              <a:srgbClr val="BA76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47" name="椭圆 46"/>
            <p:cNvSpPr/>
            <p:nvPr/>
          </p:nvSpPr>
          <p:spPr>
            <a:xfrm>
              <a:off x="1089048" y="118720"/>
              <a:ext cx="349204" cy="349204"/>
            </a:xfrm>
            <a:prstGeom prst="ellipse">
              <a:avLst/>
            </a:prstGeom>
            <a:solidFill>
              <a:srgbClr val="8BB6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48" name="椭圆 47"/>
            <p:cNvSpPr/>
            <p:nvPr/>
          </p:nvSpPr>
          <p:spPr>
            <a:xfrm>
              <a:off x="1263965" y="816557"/>
              <a:ext cx="174602" cy="174602"/>
            </a:xfrm>
            <a:prstGeom prst="ellipse">
              <a:avLst/>
            </a:prstGeom>
            <a:solidFill>
              <a:srgbClr val="C5A0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49" name="椭圆 48"/>
            <p:cNvSpPr/>
            <p:nvPr/>
          </p:nvSpPr>
          <p:spPr>
            <a:xfrm>
              <a:off x="2277400" y="729890"/>
              <a:ext cx="261903" cy="261903"/>
            </a:xfrm>
            <a:prstGeom prst="ellipse">
              <a:avLst/>
            </a:prstGeom>
            <a:solidFill>
              <a:srgbClr val="2E4A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50" name="椭圆 49"/>
            <p:cNvSpPr/>
            <p:nvPr/>
          </p:nvSpPr>
          <p:spPr>
            <a:xfrm>
              <a:off x="2434890" y="-170501"/>
              <a:ext cx="104413" cy="104413"/>
            </a:xfrm>
            <a:prstGeom prst="ellipse">
              <a:avLst/>
            </a:prstGeom>
            <a:solidFill>
              <a:srgbClr val="D9D5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sp>
        <p:nvSpPr>
          <p:cNvPr id="51" name="文本框 58"/>
          <p:cNvSpPr txBox="1"/>
          <p:nvPr/>
        </p:nvSpPr>
        <p:spPr>
          <a:xfrm>
            <a:off x="835225" y="530735"/>
            <a:ext cx="56692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2400" b="1" dirty="0" smtClean="0">
                <a:cs typeface="+mn-ea"/>
                <a:sym typeface="+mn-lt"/>
              </a:rPr>
              <a:t>三、立足班级，探究室内幼儿记录的特点</a:t>
            </a:r>
            <a:endParaRPr lang="zh-CN" altLang="en-US" sz="2400" b="1" dirty="0" smtClean="0">
              <a:cs typeface="+mn-ea"/>
              <a:sym typeface="+mn-lt"/>
            </a:endParaRPr>
          </a:p>
        </p:txBody>
      </p:sp>
      <p:pic>
        <p:nvPicPr>
          <p:cNvPr id="8" name="图片 7" descr="截屏2021-10-11 23.02.0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5965" y="4574540"/>
            <a:ext cx="4238625" cy="1999615"/>
          </a:xfrm>
          <a:prstGeom prst="rect">
            <a:avLst/>
          </a:prstGeom>
        </p:spPr>
      </p:pic>
      <p:pic>
        <p:nvPicPr>
          <p:cNvPr id="11" name="图片 10" descr="截屏2021-10-11 22.59.5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5760" y="1197610"/>
            <a:ext cx="2213610" cy="3306445"/>
          </a:xfrm>
          <a:prstGeom prst="rect">
            <a:avLst/>
          </a:prstGeom>
        </p:spPr>
      </p:pic>
      <p:sp>
        <p:nvSpPr>
          <p:cNvPr id="12" name="右箭头 11"/>
          <p:cNvSpPr/>
          <p:nvPr/>
        </p:nvSpPr>
        <p:spPr>
          <a:xfrm>
            <a:off x="5172075" y="3164840"/>
            <a:ext cx="986155" cy="4876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6677660" y="2409190"/>
            <a:ext cx="375666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/>
              <a:t>特点分析</a:t>
            </a:r>
            <a:r>
              <a:rPr lang="zh-CN" altLang="en-US" sz="2000"/>
              <a:t>：</a:t>
            </a:r>
            <a:endParaRPr lang="zh-CN" altLang="en-US" sz="2000"/>
          </a:p>
          <a:p>
            <a:r>
              <a:rPr lang="zh-CN" altLang="en-US" sz="2000"/>
              <a:t>想象力丰富、愿意表达、抽象思维与空间思维较强。</a:t>
            </a:r>
            <a:endParaRPr lang="zh-CN" altLang="en-US" sz="2000"/>
          </a:p>
          <a:p>
            <a:endParaRPr lang="zh-CN" altLang="en-US" sz="2000"/>
          </a:p>
          <a:p>
            <a:endParaRPr lang="zh-CN" altLang="en-US" sz="2000"/>
          </a:p>
          <a:p>
            <a:endParaRPr lang="zh-CN" altLang="en-US" sz="20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/>
      <p:bldP spid="13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组合 54"/>
          <p:cNvGrpSpPr/>
          <p:nvPr/>
        </p:nvGrpSpPr>
        <p:grpSpPr>
          <a:xfrm>
            <a:off x="281965" y="211437"/>
            <a:ext cx="1450255" cy="1248353"/>
            <a:chOff x="1089048" y="-256560"/>
            <a:chExt cx="1450255" cy="1248353"/>
          </a:xfrm>
        </p:grpSpPr>
        <p:sp>
          <p:nvSpPr>
            <p:cNvPr id="56" name="椭圆 55"/>
            <p:cNvSpPr/>
            <p:nvPr/>
          </p:nvSpPr>
          <p:spPr>
            <a:xfrm>
              <a:off x="1334158" y="-256560"/>
              <a:ext cx="1100455" cy="1100455"/>
            </a:xfrm>
            <a:prstGeom prst="ellipse">
              <a:avLst/>
            </a:prstGeom>
            <a:solidFill>
              <a:srgbClr val="BA76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57" name="椭圆 56"/>
            <p:cNvSpPr/>
            <p:nvPr/>
          </p:nvSpPr>
          <p:spPr>
            <a:xfrm>
              <a:off x="1089048" y="118720"/>
              <a:ext cx="349204" cy="349204"/>
            </a:xfrm>
            <a:prstGeom prst="ellipse">
              <a:avLst/>
            </a:prstGeom>
            <a:solidFill>
              <a:srgbClr val="8BB6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58" name="椭圆 57"/>
            <p:cNvSpPr/>
            <p:nvPr/>
          </p:nvSpPr>
          <p:spPr>
            <a:xfrm>
              <a:off x="1263965" y="816557"/>
              <a:ext cx="174602" cy="174602"/>
            </a:xfrm>
            <a:prstGeom prst="ellipse">
              <a:avLst/>
            </a:prstGeom>
            <a:solidFill>
              <a:srgbClr val="C5A0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59" name="椭圆 58"/>
            <p:cNvSpPr/>
            <p:nvPr/>
          </p:nvSpPr>
          <p:spPr>
            <a:xfrm>
              <a:off x="2277400" y="729890"/>
              <a:ext cx="261903" cy="261903"/>
            </a:xfrm>
            <a:prstGeom prst="ellipse">
              <a:avLst/>
            </a:prstGeom>
            <a:solidFill>
              <a:srgbClr val="2E4A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2434890" y="-170501"/>
              <a:ext cx="104413" cy="104413"/>
            </a:xfrm>
            <a:prstGeom prst="ellipse">
              <a:avLst/>
            </a:prstGeom>
            <a:solidFill>
              <a:srgbClr val="D9D5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sp>
        <p:nvSpPr>
          <p:cNvPr id="43" name="文本框 58"/>
          <p:cNvSpPr txBox="1"/>
          <p:nvPr/>
        </p:nvSpPr>
        <p:spPr>
          <a:xfrm>
            <a:off x="835225" y="530735"/>
            <a:ext cx="1089914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2400" b="1" dirty="0" smtClean="0">
                <a:cs typeface="+mn-ea"/>
                <a:sym typeface="+mn-lt"/>
              </a:rPr>
              <a:t>班级各种记录“墙‘哪种墙幼儿记录的次数最多——分析哪种“墙”最受欢迎，</a:t>
            </a:r>
            <a:endParaRPr lang="zh-CN" altLang="en-US" sz="2400" b="1" dirty="0" smtClean="0">
              <a:cs typeface="+mn-ea"/>
              <a:sym typeface="+mn-lt"/>
            </a:endParaRPr>
          </a:p>
        </p:txBody>
      </p: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403350" y="1316355"/>
            <a:ext cx="24377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已有的墙：</a:t>
            </a:r>
            <a:endParaRPr lang="zh-CN" altLang="en-US"/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1529715" y="1849120"/>
            <a:ext cx="10591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1.</a:t>
            </a:r>
            <a:r>
              <a:rPr lang="zh-CN" altLang="en-US"/>
              <a:t>问题墙</a:t>
            </a:r>
            <a:endParaRPr lang="zh-CN" altLang="en-US"/>
          </a:p>
        </p:txBody>
      </p:sp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1499870" y="3390265"/>
            <a:ext cx="11772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2.</a:t>
            </a:r>
            <a:r>
              <a:rPr lang="zh-CN" altLang="en-US"/>
              <a:t>心情墙</a:t>
            </a:r>
            <a:endParaRPr lang="zh-CN" altLang="en-US"/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1481455" y="5253355"/>
            <a:ext cx="12642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3.</a:t>
            </a:r>
            <a:r>
              <a:rPr lang="zh-CN" altLang="en-US"/>
              <a:t>记录墙</a:t>
            </a:r>
            <a:endParaRPr lang="zh-CN" altLang="en-US"/>
          </a:p>
        </p:txBody>
      </p:sp>
      <p:sp>
        <p:nvSpPr>
          <p:cNvPr id="6" name="右箭头 5"/>
          <p:cNvSpPr/>
          <p:nvPr>
            <p:custDataLst>
              <p:tags r:id="rId5"/>
            </p:custDataLst>
          </p:nvPr>
        </p:nvSpPr>
        <p:spPr>
          <a:xfrm>
            <a:off x="4149090" y="3213100"/>
            <a:ext cx="1223645" cy="7226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6906260" y="2052320"/>
            <a:ext cx="4034790" cy="2921635"/>
            <a:chOff x="10998" y="2628"/>
            <a:chExt cx="6354" cy="4601"/>
          </a:xfrm>
          <a:solidFill>
            <a:srgbClr val="C5A086"/>
          </a:solidFill>
        </p:grpSpPr>
        <p:sp>
          <p:nvSpPr>
            <p:cNvPr id="9" name="矩形 8"/>
            <p:cNvSpPr/>
            <p:nvPr>
              <p:custDataLst>
                <p:tags r:id="rId6"/>
              </p:custDataLst>
            </p:nvPr>
          </p:nvSpPr>
          <p:spPr>
            <a:xfrm>
              <a:off x="10998" y="2628"/>
              <a:ext cx="6354" cy="4601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schemeClr val="bg1">
                  <a:lumMod val="5000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Segoe UI" panose="020B0502040204020203" pitchFamily="34" charset="0"/>
                <a:ea typeface="微软雅黑" panose="020B0503020204020204" charset="-122"/>
                <a:sym typeface="Segoe UI" panose="020B0502040204020203" pitchFamily="34" charset="0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7"/>
              </p:custDataLst>
            </p:nvPr>
          </p:nvSpPr>
          <p:spPr>
            <a:xfrm>
              <a:off x="10998" y="2722"/>
              <a:ext cx="6354" cy="319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p>
              <a:r>
                <a:rPr lang="zh-CN" altLang="en-US" b="1"/>
                <a:t>结果发现</a:t>
              </a:r>
              <a:r>
                <a:rPr lang="zh-CN" altLang="en-US"/>
                <a:t>：</a:t>
              </a:r>
              <a:endParaRPr lang="zh-CN" altLang="en-US"/>
            </a:p>
            <a:p>
              <a:r>
                <a:rPr lang="zh-CN" altLang="en-US"/>
                <a:t>班级问题墙记录断崖式减少，记录墙记录最多。</a:t>
              </a:r>
              <a:endParaRPr lang="zh-CN" altLang="en-US"/>
            </a:p>
            <a:p>
              <a:r>
                <a:rPr lang="zh-CN" altLang="en-US" b="1"/>
                <a:t>分析</a:t>
              </a:r>
              <a:r>
                <a:rPr lang="zh-CN" altLang="en-US"/>
                <a:t>：</a:t>
              </a:r>
              <a:endParaRPr lang="zh-CN" altLang="en-US"/>
            </a:p>
            <a:p>
              <a:r>
                <a:rPr lang="zh-CN" altLang="en-US"/>
                <a:t>问题墙自由度太大，</a:t>
              </a:r>
              <a:r>
                <a:rPr lang="zh-CN" altLang="en-US" b="1">
                  <a:solidFill>
                    <a:schemeClr val="bg1"/>
                  </a:solidFill>
                </a:rPr>
                <a:t>问题散</a:t>
              </a:r>
              <a:r>
                <a:rPr lang="zh-CN" altLang="en-US"/>
                <a:t>，幼儿没有提问的</a:t>
              </a:r>
              <a:r>
                <a:rPr lang="zh-CN" altLang="en-US" b="1">
                  <a:solidFill>
                    <a:schemeClr val="bg1"/>
                  </a:solidFill>
                </a:rPr>
                <a:t>习惯</a:t>
              </a:r>
              <a:r>
                <a:rPr lang="zh-CN" altLang="en-US">
                  <a:solidFill>
                    <a:schemeClr val="bg1"/>
                  </a:solidFill>
                </a:rPr>
                <a:t>，</a:t>
              </a:r>
              <a:r>
                <a:rPr lang="zh-CN" altLang="en-US" b="1">
                  <a:solidFill>
                    <a:schemeClr val="bg1"/>
                  </a:solidFill>
                </a:rPr>
                <a:t>不重视</a:t>
              </a:r>
              <a:r>
                <a:rPr lang="zh-CN" altLang="en-US"/>
                <a:t>问题。</a:t>
              </a:r>
              <a:endParaRPr lang="zh-CN" altLang="en-US"/>
            </a:p>
            <a:p>
              <a:r>
                <a:rPr lang="zh-CN" altLang="en-US"/>
                <a:t>记录墙：幼儿记录多，教师</a:t>
              </a:r>
              <a:r>
                <a:rPr lang="zh-CN" altLang="en-US" b="1">
                  <a:solidFill>
                    <a:schemeClr val="bg1"/>
                  </a:solidFill>
                </a:rPr>
                <a:t>跟进多</a:t>
              </a:r>
              <a:r>
                <a:rPr lang="zh-CN" altLang="en-US"/>
                <a:t>。</a:t>
              </a:r>
              <a:endParaRPr lang="zh-CN" altLang="en-US"/>
            </a:p>
          </p:txBody>
        </p:sp>
        <p:sp>
          <p:nvSpPr>
            <p:cNvPr id="11" name="文本框 10"/>
            <p:cNvSpPr txBox="1"/>
            <p:nvPr>
              <p:custDataLst>
                <p:tags r:id="rId8"/>
              </p:custDataLst>
            </p:nvPr>
          </p:nvSpPr>
          <p:spPr>
            <a:xfrm>
              <a:off x="11153" y="5775"/>
              <a:ext cx="6198" cy="145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p>
              <a:r>
                <a:rPr lang="zh-CN" altLang="en-US" sz="1800" b="1"/>
                <a:t>发现</a:t>
              </a:r>
              <a:r>
                <a:rPr lang="zh-CN" altLang="en-US" sz="1800"/>
                <a:t>：</a:t>
              </a:r>
              <a:endParaRPr lang="zh-CN" altLang="en-US" sz="1800"/>
            </a:p>
            <a:p>
              <a:r>
                <a:rPr lang="zh-CN" altLang="en-US" sz="1800" b="1">
                  <a:solidFill>
                    <a:schemeClr val="bg1"/>
                  </a:solidFill>
                </a:rPr>
                <a:t>有形退后，无形推进</a:t>
              </a:r>
              <a:endParaRPr lang="zh-CN" altLang="en-US" sz="1800" b="1">
                <a:solidFill>
                  <a:schemeClr val="bg1"/>
                </a:solidFill>
              </a:endParaRPr>
            </a:p>
            <a:p>
              <a:r>
                <a:rPr lang="zh-CN" altLang="en-US" sz="1800"/>
                <a:t>教师介入与不介入的度的把握？</a:t>
              </a:r>
              <a:endParaRPr lang="zh-CN" altLang="en-US" sz="180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81965" y="211437"/>
            <a:ext cx="1450255" cy="1248353"/>
            <a:chOff x="1089048" y="-256560"/>
            <a:chExt cx="1450255" cy="1248353"/>
          </a:xfrm>
        </p:grpSpPr>
        <p:sp>
          <p:nvSpPr>
            <p:cNvPr id="3" name="椭圆 2"/>
            <p:cNvSpPr/>
            <p:nvPr/>
          </p:nvSpPr>
          <p:spPr>
            <a:xfrm>
              <a:off x="1334158" y="-256560"/>
              <a:ext cx="1100455" cy="1100455"/>
            </a:xfrm>
            <a:prstGeom prst="ellipse">
              <a:avLst/>
            </a:prstGeom>
            <a:solidFill>
              <a:srgbClr val="BA76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4" name="椭圆 3"/>
            <p:cNvSpPr/>
            <p:nvPr/>
          </p:nvSpPr>
          <p:spPr>
            <a:xfrm>
              <a:off x="1089048" y="118720"/>
              <a:ext cx="349204" cy="349204"/>
            </a:xfrm>
            <a:prstGeom prst="ellipse">
              <a:avLst/>
            </a:prstGeom>
            <a:solidFill>
              <a:srgbClr val="8BB6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1263965" y="816557"/>
              <a:ext cx="174602" cy="174602"/>
            </a:xfrm>
            <a:prstGeom prst="ellipse">
              <a:avLst/>
            </a:prstGeom>
            <a:solidFill>
              <a:srgbClr val="C5A0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2277400" y="729890"/>
              <a:ext cx="261903" cy="261903"/>
            </a:xfrm>
            <a:prstGeom prst="ellipse">
              <a:avLst/>
            </a:prstGeom>
            <a:solidFill>
              <a:srgbClr val="2E4A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2434890" y="-170501"/>
              <a:ext cx="104413" cy="104413"/>
            </a:xfrm>
            <a:prstGeom prst="ellipse">
              <a:avLst/>
            </a:prstGeom>
            <a:solidFill>
              <a:srgbClr val="D9D5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sp>
        <p:nvSpPr>
          <p:cNvPr id="8" name="文本框 58"/>
          <p:cNvSpPr txBox="1"/>
          <p:nvPr/>
        </p:nvSpPr>
        <p:spPr>
          <a:xfrm>
            <a:off x="835225" y="530735"/>
            <a:ext cx="541274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2400" b="1" dirty="0">
                <a:cs typeface="+mn-ea"/>
                <a:sym typeface="+mn-lt"/>
              </a:rPr>
              <a:t>幼儿的记录特点——分析大班记录特点</a:t>
            </a:r>
            <a:endParaRPr lang="zh-CN" altLang="en-US" sz="2400" b="1" dirty="0">
              <a:cs typeface="+mn-ea"/>
              <a:sym typeface="+mn-lt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29132" y="6617385"/>
            <a:ext cx="180020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srgbClr val="F3E5D8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srgbClr val="F3E5D8"/>
                </a:solidFill>
                <a:effectLst/>
                <a:uLnTx/>
                <a:uFillTx/>
              </a:rPr>
              <a:t>模板 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srgbClr val="F3E5D8"/>
                </a:solidFill>
                <a:effectLst/>
                <a:uLnTx/>
                <a:uFillTx/>
              </a:rPr>
              <a:t>http://www.1ppt.com/moban/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srgbClr val="F3E5D8"/>
                </a:solidFill>
                <a:effectLst/>
                <a:uLnTx/>
                <a:uFillTx/>
              </a:rPr>
              <a:t> </a:t>
            </a:r>
            <a:endParaRPr kumimoji="0" lang="en-US" altLang="zh-CN" sz="100" b="0" i="0" u="none" strike="noStrike" kern="0" cap="none" spc="0" normalizeH="0" baseline="0" noProof="0" dirty="0" smtClean="0">
              <a:ln>
                <a:noFill/>
              </a:ln>
              <a:solidFill>
                <a:srgbClr val="F3E5D8"/>
              </a:solidFill>
              <a:effectLst/>
              <a:uLnTx/>
              <a:uFillTx/>
            </a:endParaRPr>
          </a:p>
        </p:txBody>
      </p:sp>
      <p:graphicFrame>
        <p:nvGraphicFramePr>
          <p:cNvPr id="9" name="对象 8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5144135" y="1299210"/>
          <a:ext cx="2345690" cy="17570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" r:id="rId1" imgW="5765800" imgH="4318000" progId="Package">
                  <p:embed/>
                </p:oleObj>
              </mc:Choice>
              <mc:Fallback>
                <p:oleObj name="" r:id="rId1" imgW="5765800" imgH="4318000" progId="Package">
                  <p:embed/>
                  <p:pic>
                    <p:nvPicPr>
                      <p:cNvPr id="0" name="图片 1027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5144135" y="1299210"/>
                        <a:ext cx="2345690" cy="17570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对象 30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8667115" y="1360170"/>
          <a:ext cx="2200910" cy="16497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" r:id="rId3" imgW="5765800" imgH="4318000" progId="Package">
                  <p:embed/>
                </p:oleObj>
              </mc:Choice>
              <mc:Fallback>
                <p:oleObj name="" r:id="rId3" imgW="5765800" imgH="4318000" progId="Package">
                  <p:embed/>
                  <p:pic>
                    <p:nvPicPr>
                      <p:cNvPr id="0" name="图片 1028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667115" y="1360170"/>
                        <a:ext cx="2200910" cy="16497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文本框 31"/>
          <p:cNvSpPr txBox="1"/>
          <p:nvPr/>
        </p:nvSpPr>
        <p:spPr>
          <a:xfrm>
            <a:off x="2057400" y="2882265"/>
            <a:ext cx="1282065" cy="398780"/>
          </a:xfrm>
          <a:prstGeom prst="rect">
            <a:avLst/>
          </a:prstGeom>
          <a:solidFill>
            <a:srgbClr val="C5A086"/>
          </a:solidFill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chemeClr val="tx1"/>
                </a:solidFill>
              </a:rPr>
              <a:t>画面分隔</a:t>
            </a:r>
            <a:endParaRPr lang="zh-CN" altLang="en-US" sz="2000">
              <a:solidFill>
                <a:schemeClr val="tx1"/>
              </a:solidFill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5228590" y="2919095"/>
            <a:ext cx="2176780" cy="368300"/>
          </a:xfrm>
          <a:prstGeom prst="rect">
            <a:avLst/>
          </a:prstGeom>
          <a:solidFill>
            <a:srgbClr val="C5A086"/>
          </a:solidFill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tx1"/>
                </a:solidFill>
              </a:rPr>
              <a:t>分隔的方块布局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8963660" y="2882265"/>
            <a:ext cx="1608455" cy="368300"/>
          </a:xfrm>
          <a:prstGeom prst="rect">
            <a:avLst/>
          </a:prstGeom>
          <a:solidFill>
            <a:srgbClr val="C5A086"/>
          </a:solidFill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tx1"/>
                </a:solidFill>
              </a:rPr>
              <a:t>数字列小标题</a:t>
            </a:r>
            <a:endParaRPr lang="zh-CN" altLang="en-US">
              <a:solidFill>
                <a:schemeClr val="tx1"/>
              </a:solidFill>
            </a:endParaRPr>
          </a:p>
        </p:txBody>
      </p:sp>
      <p:graphicFrame>
        <p:nvGraphicFramePr>
          <p:cNvPr id="35" name="对象 34">
            <a:hlinkClick r:id="" action="ppaction://ole?verb="/>
          </p:cNvPr>
          <p:cNvGraphicFramePr>
            <a:graphicFrameLocks noChangeAspect="1"/>
          </p:cNvGraphicFramePr>
          <p:nvPr>
            <p:custDataLst>
              <p:tags r:id="rId5"/>
            </p:custDataLst>
          </p:nvPr>
        </p:nvGraphicFramePr>
        <p:xfrm>
          <a:off x="403225" y="3393440"/>
          <a:ext cx="2526665" cy="189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" name="" r:id="rId6" imgW="5765800" imgH="4318000" progId="Package">
                  <p:embed/>
                </p:oleObj>
              </mc:Choice>
              <mc:Fallback>
                <p:oleObj name="" r:id="rId6" imgW="5765800" imgH="4318000" progId="Package">
                  <p:embed/>
                  <p:pic>
                    <p:nvPicPr>
                      <p:cNvPr id="0" name="图片 2048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03225" y="3393440"/>
                        <a:ext cx="2526665" cy="1892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对象 35">
            <a:hlinkClick r:id="" action="ppaction://ole?verb="/>
          </p:cNvPr>
          <p:cNvGraphicFramePr>
            <a:graphicFrameLocks noChangeAspect="1"/>
          </p:cNvGraphicFramePr>
          <p:nvPr>
            <p:custDataLst>
              <p:tags r:id="rId8"/>
            </p:custDataLst>
          </p:nvPr>
        </p:nvGraphicFramePr>
        <p:xfrm>
          <a:off x="3250565" y="3287395"/>
          <a:ext cx="2708910" cy="20294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" name="" r:id="rId9" imgW="5765800" imgH="4318000" progId="Package">
                  <p:embed/>
                </p:oleObj>
              </mc:Choice>
              <mc:Fallback>
                <p:oleObj name="" r:id="rId9" imgW="5765800" imgH="4318000" progId="Package">
                  <p:embed/>
                  <p:pic>
                    <p:nvPicPr>
                      <p:cNvPr id="0" name="图片 2057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250565" y="3287395"/>
                        <a:ext cx="2708910" cy="20294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对象 37">
            <a:hlinkClick r:id="" action="ppaction://ole?verb="/>
          </p:cNvPr>
          <p:cNvGraphicFramePr>
            <a:graphicFrameLocks noChangeAspect="1"/>
          </p:cNvGraphicFramePr>
          <p:nvPr>
            <p:custDataLst>
              <p:tags r:id="rId11"/>
            </p:custDataLst>
          </p:nvPr>
        </p:nvGraphicFramePr>
        <p:xfrm>
          <a:off x="6280150" y="3317875"/>
          <a:ext cx="2565400" cy="19221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" name="" r:id="rId12" imgW="5765800" imgH="4318000" progId="Package">
                  <p:embed/>
                </p:oleObj>
              </mc:Choice>
              <mc:Fallback>
                <p:oleObj name="" r:id="rId12" imgW="5765800" imgH="4318000" progId="Package">
                  <p:embed/>
                  <p:pic>
                    <p:nvPicPr>
                      <p:cNvPr id="0" name="图片 2058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280150" y="3317875"/>
                        <a:ext cx="2565400" cy="19221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文本框 38"/>
          <p:cNvSpPr txBox="1"/>
          <p:nvPr>
            <p:custDataLst>
              <p:tags r:id="rId14"/>
            </p:custDataLst>
          </p:nvPr>
        </p:nvSpPr>
        <p:spPr>
          <a:xfrm>
            <a:off x="1837690" y="5547995"/>
            <a:ext cx="7887335" cy="460375"/>
          </a:xfrm>
          <a:prstGeom prst="rect">
            <a:avLst/>
          </a:prstGeom>
          <a:solidFill>
            <a:srgbClr val="C5A086"/>
          </a:solidFill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tx1"/>
                </a:solidFill>
              </a:rPr>
              <a:t>记录的“水平”——没有所谓的好坏，支持，互相学习</a:t>
            </a:r>
            <a:endParaRPr lang="zh-CN" altLang="en-US" sz="2400" b="1">
              <a:solidFill>
                <a:schemeClr val="tx1"/>
              </a:solidFill>
            </a:endParaRPr>
          </a:p>
        </p:txBody>
      </p:sp>
      <p:graphicFrame>
        <p:nvGraphicFramePr>
          <p:cNvPr id="40" name="对象 39">
            <a:hlinkClick r:id="" action="ppaction://ole?verb="/>
          </p:cNvPr>
          <p:cNvGraphicFramePr>
            <a:graphicFrameLocks noChangeAspect="1"/>
          </p:cNvGraphicFramePr>
          <p:nvPr>
            <p:custDataLst>
              <p:tags r:id="rId15"/>
            </p:custDataLst>
          </p:nvPr>
        </p:nvGraphicFramePr>
        <p:xfrm>
          <a:off x="9215120" y="3308985"/>
          <a:ext cx="2562860" cy="19189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0" name="" r:id="rId16" imgW="5765800" imgH="4318000" progId="Package">
                  <p:embed/>
                </p:oleObj>
              </mc:Choice>
              <mc:Fallback>
                <p:oleObj name="" r:id="rId16" imgW="5765800" imgH="4318000" progId="Package">
                  <p:embed/>
                  <p:pic>
                    <p:nvPicPr>
                      <p:cNvPr id="0" name="图片 2059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9215120" y="3308985"/>
                        <a:ext cx="2562860" cy="19189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" name="图片 40"/>
          <p:cNvPicPr>
            <a:picLocks noChangeAspect="1"/>
          </p:cNvPicPr>
          <p:nvPr/>
        </p:nvPicPr>
        <p:blipFill>
          <a:blip r:embed="rId18">
            <a:lum contrast="48000"/>
          </a:blip>
          <a:stretch>
            <a:fillRect/>
          </a:stretch>
        </p:blipFill>
        <p:spPr>
          <a:xfrm rot="16200000">
            <a:off x="1935480" y="1184275"/>
            <a:ext cx="1297940" cy="1949450"/>
          </a:xfrm>
          <a:prstGeom prst="rect">
            <a:avLst/>
          </a:prstGeom>
          <a:solidFill>
            <a:srgbClr val="C5A086"/>
          </a:solidFill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bldLvl="0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三十二角星 31"/>
          <p:cNvSpPr/>
          <p:nvPr/>
        </p:nvSpPr>
        <p:spPr>
          <a:xfrm>
            <a:off x="8624888" y="1485729"/>
            <a:ext cx="487363" cy="488950"/>
          </a:xfrm>
          <a:prstGeom prst="star32">
            <a:avLst/>
          </a:prstGeom>
          <a:solidFill>
            <a:srgbClr val="BA764F"/>
          </a:solidFill>
          <a:ln>
            <a:noFill/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65" dirty="0">
              <a:cs typeface="+mn-ea"/>
              <a:sym typeface="+mn-lt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281965" y="211437"/>
            <a:ext cx="1450255" cy="1248353"/>
            <a:chOff x="1089048" y="-256560"/>
            <a:chExt cx="1450255" cy="1248353"/>
          </a:xfrm>
        </p:grpSpPr>
        <p:sp>
          <p:nvSpPr>
            <p:cNvPr id="41" name="椭圆 40"/>
            <p:cNvSpPr/>
            <p:nvPr/>
          </p:nvSpPr>
          <p:spPr>
            <a:xfrm>
              <a:off x="1334158" y="-256560"/>
              <a:ext cx="1100455" cy="1100455"/>
            </a:xfrm>
            <a:prstGeom prst="ellipse">
              <a:avLst/>
            </a:prstGeom>
            <a:solidFill>
              <a:srgbClr val="BA76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42" name="椭圆 41"/>
            <p:cNvSpPr/>
            <p:nvPr/>
          </p:nvSpPr>
          <p:spPr>
            <a:xfrm>
              <a:off x="1089048" y="118720"/>
              <a:ext cx="349204" cy="349204"/>
            </a:xfrm>
            <a:prstGeom prst="ellipse">
              <a:avLst/>
            </a:prstGeom>
            <a:solidFill>
              <a:srgbClr val="8BB6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44" name="椭圆 43"/>
            <p:cNvSpPr/>
            <p:nvPr/>
          </p:nvSpPr>
          <p:spPr>
            <a:xfrm>
              <a:off x="1263965" y="816557"/>
              <a:ext cx="174602" cy="174602"/>
            </a:xfrm>
            <a:prstGeom prst="ellipse">
              <a:avLst/>
            </a:prstGeom>
            <a:solidFill>
              <a:srgbClr val="C5A0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45" name="椭圆 44"/>
            <p:cNvSpPr/>
            <p:nvPr/>
          </p:nvSpPr>
          <p:spPr>
            <a:xfrm>
              <a:off x="2277400" y="729890"/>
              <a:ext cx="261903" cy="261903"/>
            </a:xfrm>
            <a:prstGeom prst="ellipse">
              <a:avLst/>
            </a:prstGeom>
            <a:solidFill>
              <a:srgbClr val="2E4A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46" name="椭圆 45"/>
            <p:cNvSpPr/>
            <p:nvPr/>
          </p:nvSpPr>
          <p:spPr>
            <a:xfrm>
              <a:off x="2434890" y="-170501"/>
              <a:ext cx="104413" cy="104413"/>
            </a:xfrm>
            <a:prstGeom prst="ellipse">
              <a:avLst/>
            </a:prstGeom>
            <a:solidFill>
              <a:srgbClr val="D9D5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1838960" y="1633220"/>
            <a:ext cx="8013700" cy="359156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幼儿的记录生发于与幼儿的</a:t>
            </a:r>
            <a:r>
              <a:rPr lang="zh-CN" altLang="en-US" sz="2800" b="1" dirty="0">
                <a:solidFill>
                  <a:schemeClr val="tx1"/>
                </a:solidFill>
                <a:cs typeface="+mn-ea"/>
                <a:sym typeface="+mn-lt"/>
              </a:rPr>
              <a:t>生活</a:t>
            </a: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和</a:t>
            </a: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自然环境互动</a:t>
            </a: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的过程中，</a:t>
            </a: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活动的深入与有趣</a:t>
            </a: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一定程度上决定着记录的深入与持久性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.</a:t>
            </a:r>
            <a:endParaRPr lang="en-US" altLang="zh-CN" sz="28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理论的魅力在于让我们跳出日常的琐碎更加</a:t>
            </a: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整体和宏观的看待问题</a:t>
            </a: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。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椭圆 17"/>
          <p:cNvSpPr/>
          <p:nvPr/>
        </p:nvSpPr>
        <p:spPr>
          <a:xfrm>
            <a:off x="7171057" y="1107442"/>
            <a:ext cx="301625" cy="301625"/>
          </a:xfrm>
          <a:prstGeom prst="ellipse">
            <a:avLst/>
          </a:prstGeom>
          <a:solidFill>
            <a:srgbClr val="D9D5CA"/>
          </a:solidFill>
          <a:ln>
            <a:noFill/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9117966" y="2513332"/>
            <a:ext cx="748665" cy="748665"/>
          </a:xfrm>
          <a:prstGeom prst="ellipse">
            <a:avLst/>
          </a:prstGeom>
          <a:solidFill>
            <a:srgbClr val="8BB6CB"/>
          </a:solidFill>
          <a:ln>
            <a:noFill/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2442846" y="1409065"/>
            <a:ext cx="939165" cy="939165"/>
          </a:xfrm>
          <a:prstGeom prst="ellipse">
            <a:avLst/>
          </a:prstGeom>
          <a:solidFill>
            <a:srgbClr val="BA764F"/>
          </a:solidFill>
          <a:ln>
            <a:noFill/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2" name="椭圆 21"/>
          <p:cNvSpPr/>
          <p:nvPr/>
        </p:nvSpPr>
        <p:spPr>
          <a:xfrm>
            <a:off x="4151631" y="4824732"/>
            <a:ext cx="532765" cy="532765"/>
          </a:xfrm>
          <a:prstGeom prst="ellipse">
            <a:avLst/>
          </a:prstGeom>
          <a:solidFill>
            <a:srgbClr val="2E4A4E"/>
          </a:solidFill>
          <a:ln>
            <a:noFill/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3" name="椭圆 22"/>
          <p:cNvSpPr/>
          <p:nvPr/>
        </p:nvSpPr>
        <p:spPr>
          <a:xfrm flipH="1">
            <a:off x="1426384" y="2513237"/>
            <a:ext cx="228245" cy="228245"/>
          </a:xfrm>
          <a:prstGeom prst="ellipse">
            <a:avLst/>
          </a:prstGeom>
          <a:solidFill>
            <a:srgbClr val="8BB6CB"/>
          </a:solidFill>
          <a:ln>
            <a:noFill/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4" name="椭圆 23"/>
          <p:cNvSpPr/>
          <p:nvPr/>
        </p:nvSpPr>
        <p:spPr>
          <a:xfrm flipH="1">
            <a:off x="699537" y="2001061"/>
            <a:ext cx="93232" cy="93232"/>
          </a:xfrm>
          <a:prstGeom prst="ellipse">
            <a:avLst/>
          </a:prstGeom>
          <a:solidFill>
            <a:srgbClr val="C5A086"/>
          </a:solidFill>
          <a:ln>
            <a:noFill/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5" name="椭圆 24"/>
          <p:cNvSpPr/>
          <p:nvPr/>
        </p:nvSpPr>
        <p:spPr>
          <a:xfrm flipH="1">
            <a:off x="128475" y="2681248"/>
            <a:ext cx="93232" cy="93232"/>
          </a:xfrm>
          <a:prstGeom prst="ellipse">
            <a:avLst/>
          </a:prstGeom>
          <a:solidFill>
            <a:sysClr val="window" lastClr="FFFFFF">
              <a:lumMod val="65000"/>
            </a:sysClr>
          </a:solidFill>
          <a:ln>
            <a:noFill/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6" name="椭圆 25"/>
          <p:cNvSpPr/>
          <p:nvPr/>
        </p:nvSpPr>
        <p:spPr>
          <a:xfrm flipH="1">
            <a:off x="10165618" y="1539400"/>
            <a:ext cx="228245" cy="228245"/>
          </a:xfrm>
          <a:prstGeom prst="ellipse">
            <a:avLst/>
          </a:prstGeom>
          <a:solidFill>
            <a:srgbClr val="2E4A4E"/>
          </a:solidFill>
          <a:ln>
            <a:noFill/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7" name="椭圆 26"/>
          <p:cNvSpPr/>
          <p:nvPr/>
        </p:nvSpPr>
        <p:spPr>
          <a:xfrm flipH="1" flipV="1">
            <a:off x="11701781" y="2606677"/>
            <a:ext cx="93345" cy="93345"/>
          </a:xfrm>
          <a:prstGeom prst="ellipse">
            <a:avLst/>
          </a:prstGeom>
          <a:solidFill>
            <a:srgbClr val="D9D5CA"/>
          </a:solidFill>
          <a:ln>
            <a:noFill/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8" name="椭圆 27"/>
          <p:cNvSpPr/>
          <p:nvPr/>
        </p:nvSpPr>
        <p:spPr>
          <a:xfrm flipH="1" flipV="1">
            <a:off x="10941686" y="2513332"/>
            <a:ext cx="93345" cy="93345"/>
          </a:xfrm>
          <a:prstGeom prst="ellipse">
            <a:avLst/>
          </a:prstGeom>
          <a:solidFill>
            <a:srgbClr val="BA764F"/>
          </a:solidFill>
          <a:ln>
            <a:noFill/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34" name="1"/>
          <p:cNvSpPr/>
          <p:nvPr/>
        </p:nvSpPr>
        <p:spPr bwMode="auto">
          <a:xfrm>
            <a:off x="4619510" y="2782542"/>
            <a:ext cx="2683510" cy="68008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ysClr val="window" lastClr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wrap="non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4000" b="1" cap="small" dirty="0">
                <a:solidFill>
                  <a:schemeClr val="tx1"/>
                </a:solidFill>
                <a:cs typeface="+mn-ea"/>
                <a:sym typeface="+mn-lt"/>
              </a:rPr>
              <a:t>谢谢观看！</a:t>
            </a:r>
            <a:endParaRPr lang="zh-CN" altLang="en-US" sz="4000" b="1" cap="small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2" name="椭圆 1"/>
          <p:cNvSpPr/>
          <p:nvPr/>
        </p:nvSpPr>
        <p:spPr>
          <a:xfrm>
            <a:off x="9591040" y="2893695"/>
            <a:ext cx="457200" cy="457200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4027171" y="4902835"/>
            <a:ext cx="568960" cy="568960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7717441" y="5694571"/>
            <a:ext cx="330428" cy="330428"/>
          </a:xfrm>
          <a:prstGeom prst="ellipse">
            <a:avLst/>
          </a:prstGeom>
          <a:solidFill>
            <a:srgbClr val="C5A086"/>
          </a:solidFill>
          <a:ln>
            <a:noFill/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2447291" y="1598932"/>
            <a:ext cx="813435" cy="813435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三十二角星 31"/>
          <p:cNvSpPr/>
          <p:nvPr/>
        </p:nvSpPr>
        <p:spPr>
          <a:xfrm>
            <a:off x="8624888" y="1485729"/>
            <a:ext cx="487363" cy="488950"/>
          </a:xfrm>
          <a:prstGeom prst="star32">
            <a:avLst/>
          </a:prstGeom>
          <a:solidFill>
            <a:srgbClr val="BA764F"/>
          </a:solidFill>
          <a:ln>
            <a:noFill/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65" dirty="0">
              <a:cs typeface="+mn-ea"/>
              <a:sym typeface="+mn-lt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281965" y="211437"/>
            <a:ext cx="1450255" cy="1248353"/>
            <a:chOff x="1089048" y="-256560"/>
            <a:chExt cx="1450255" cy="1248353"/>
          </a:xfrm>
        </p:grpSpPr>
        <p:sp>
          <p:nvSpPr>
            <p:cNvPr id="41" name="椭圆 40"/>
            <p:cNvSpPr/>
            <p:nvPr/>
          </p:nvSpPr>
          <p:spPr>
            <a:xfrm>
              <a:off x="1334158" y="-256560"/>
              <a:ext cx="1100455" cy="1100455"/>
            </a:xfrm>
            <a:prstGeom prst="ellipse">
              <a:avLst/>
            </a:prstGeom>
            <a:solidFill>
              <a:srgbClr val="BA76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42" name="椭圆 41"/>
            <p:cNvSpPr/>
            <p:nvPr/>
          </p:nvSpPr>
          <p:spPr>
            <a:xfrm>
              <a:off x="1089048" y="118720"/>
              <a:ext cx="349204" cy="349204"/>
            </a:xfrm>
            <a:prstGeom prst="ellipse">
              <a:avLst/>
            </a:prstGeom>
            <a:solidFill>
              <a:srgbClr val="8BB6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44" name="椭圆 43"/>
            <p:cNvSpPr/>
            <p:nvPr/>
          </p:nvSpPr>
          <p:spPr>
            <a:xfrm>
              <a:off x="1263965" y="816557"/>
              <a:ext cx="174602" cy="174602"/>
            </a:xfrm>
            <a:prstGeom prst="ellipse">
              <a:avLst/>
            </a:prstGeom>
            <a:solidFill>
              <a:srgbClr val="C5A0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45" name="椭圆 44"/>
            <p:cNvSpPr/>
            <p:nvPr/>
          </p:nvSpPr>
          <p:spPr>
            <a:xfrm>
              <a:off x="2277400" y="729890"/>
              <a:ext cx="261903" cy="261903"/>
            </a:xfrm>
            <a:prstGeom prst="ellipse">
              <a:avLst/>
            </a:prstGeom>
            <a:solidFill>
              <a:srgbClr val="2E4A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46" name="椭圆 45"/>
            <p:cNvSpPr/>
            <p:nvPr/>
          </p:nvSpPr>
          <p:spPr>
            <a:xfrm>
              <a:off x="2434890" y="-170501"/>
              <a:ext cx="104413" cy="104413"/>
            </a:xfrm>
            <a:prstGeom prst="ellipse">
              <a:avLst/>
            </a:prstGeom>
            <a:solidFill>
              <a:srgbClr val="D9D5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sp>
        <p:nvSpPr>
          <p:cNvPr id="47" name="文本框 58"/>
          <p:cNvSpPr txBox="1"/>
          <p:nvPr/>
        </p:nvSpPr>
        <p:spPr>
          <a:xfrm>
            <a:off x="835225" y="530735"/>
            <a:ext cx="17068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2400" b="1" dirty="0" smtClean="0">
                <a:cs typeface="+mn-ea"/>
                <a:sym typeface="+mn-lt"/>
              </a:rPr>
              <a:t>问题的提出</a:t>
            </a:r>
            <a:endParaRPr lang="zh-CN" altLang="en-US" sz="2400" b="1" dirty="0" smtClean="0">
              <a:cs typeface="+mn-ea"/>
              <a:sym typeface="+mn-lt"/>
            </a:endParaRPr>
          </a:p>
        </p:txBody>
      </p:sp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1098550" y="2168208"/>
            <a:ext cx="9975850" cy="332359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大自然是天生的教育场所，孩子们在自然中拥有着无限可能。《儿童的一百种语言》中提到：孩子有一百种语言，一百只手，一百个想法，一百种思考、游戏、说话的方式。在亲自然活动中，他们更是积极主动创作者、是主角，有着想要表达的欲望。《3-6 岁儿童学习与发展指南》中指出要鼓励和引导幼儿学习做简单的记录，并与他人交流分享。持续、随机的记录能更好的帮助幼儿建立表达自己的平台，丰富自我经验并建立事物间的联系。因此，对于教师而言，保护和促进幼儿记录的的发展也更是值得细细思考的。在江苏省课程游戏化的大背景下，本课题依托园本课程并利用园内生活小院、园周边湿地资源，对亲自然活动中幼儿的活动记录进行研究，扩大了幼儿记录的研究视角和范围，致力于在现有研究的基础上进行延续及突破。</a:t>
            </a:r>
            <a:endParaRPr lang="zh-CN" altLang="en-US" sz="1400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81965" y="211437"/>
            <a:ext cx="1450255" cy="1248353"/>
            <a:chOff x="1089048" y="-256560"/>
            <a:chExt cx="1450255" cy="1248353"/>
          </a:xfrm>
        </p:grpSpPr>
        <p:sp>
          <p:nvSpPr>
            <p:cNvPr id="8" name="椭圆 7"/>
            <p:cNvSpPr/>
            <p:nvPr/>
          </p:nvSpPr>
          <p:spPr>
            <a:xfrm>
              <a:off x="1334158" y="-256560"/>
              <a:ext cx="1100455" cy="1100455"/>
            </a:xfrm>
            <a:prstGeom prst="ellipse">
              <a:avLst/>
            </a:prstGeom>
            <a:solidFill>
              <a:srgbClr val="BA76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>
              <a:off x="1089048" y="118720"/>
              <a:ext cx="349204" cy="349204"/>
            </a:xfrm>
            <a:prstGeom prst="ellipse">
              <a:avLst/>
            </a:prstGeom>
            <a:solidFill>
              <a:srgbClr val="8BB6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1263965" y="816557"/>
              <a:ext cx="174602" cy="174602"/>
            </a:xfrm>
            <a:prstGeom prst="ellipse">
              <a:avLst/>
            </a:prstGeom>
            <a:solidFill>
              <a:srgbClr val="C5A0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2277400" y="729890"/>
              <a:ext cx="261903" cy="261903"/>
            </a:xfrm>
            <a:prstGeom prst="ellipse">
              <a:avLst/>
            </a:prstGeom>
            <a:solidFill>
              <a:srgbClr val="2E4A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2434890" y="-170501"/>
              <a:ext cx="104413" cy="104413"/>
            </a:xfrm>
            <a:prstGeom prst="ellipse">
              <a:avLst/>
            </a:prstGeom>
            <a:solidFill>
              <a:srgbClr val="D9D5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1732280" y="992505"/>
            <a:ext cx="9975850" cy="124650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本课题自2021年10月启动研究以来，我们围绕三个子课题进行了为期两年多的实践性探索。也获得了一些成果。包括：幼儿园幼儿记录教育库一套、撰写亲自然活动中幼儿记录的指导策略分析报告一份、多篇幼儿记录论文发表获奖。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4" name="图片 3" descr="企业微信截图_1680480884915"/>
          <p:cNvPicPr>
            <a:picLocks noChangeAspect="1"/>
          </p:cNvPicPr>
          <p:nvPr/>
        </p:nvPicPr>
        <p:blipFill>
          <a:blip r:embed="rId2"/>
          <a:srcRect l="61582" t="8168" b="38055"/>
          <a:stretch>
            <a:fillRect/>
          </a:stretch>
        </p:blipFill>
        <p:spPr>
          <a:xfrm>
            <a:off x="1569085" y="2585720"/>
            <a:ext cx="2781300" cy="218630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344367" y="4913577"/>
            <a:ext cx="3230880" cy="39878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/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幼儿园幼儿记录教育库一套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6" name="图片 5" descr="企业微信截图_1680480884915"/>
          <p:cNvPicPr>
            <a:picLocks noChangeAspect="1"/>
          </p:cNvPicPr>
          <p:nvPr/>
        </p:nvPicPr>
        <p:blipFill>
          <a:blip r:embed="rId2"/>
          <a:srcRect l="61355" t="61978"/>
          <a:stretch>
            <a:fillRect/>
          </a:stretch>
        </p:blipFill>
        <p:spPr>
          <a:xfrm>
            <a:off x="4819015" y="2585720"/>
            <a:ext cx="3241675" cy="21901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956882" y="4913577"/>
            <a:ext cx="2976880" cy="70675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/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亲自然活动中幼儿记录的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 algn="ctr"/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指导策略分析报告一份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3"/>
          <a:stretch>
            <a:fillRect/>
          </a:stretch>
        </p:blipFill>
        <p:spPr>
          <a:xfrm>
            <a:off x="8413750" y="2585720"/>
            <a:ext cx="3435350" cy="21901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文本框 8"/>
          <p:cNvSpPr txBox="1"/>
          <p:nvPr/>
        </p:nvSpPr>
        <p:spPr>
          <a:xfrm>
            <a:off x="8442397" y="4913577"/>
            <a:ext cx="3230880" cy="39878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/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多篇幼儿记录论文发表获奖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5" grpId="1"/>
      <p:bldP spid="7" grpId="0"/>
      <p:bldP spid="7" grpId="1"/>
      <p:bldP spid="9" grpId="0"/>
      <p:bldP spid="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6" name="组合 5"/>
          <p:cNvGrpSpPr/>
          <p:nvPr/>
        </p:nvGrpSpPr>
        <p:grpSpPr>
          <a:xfrm>
            <a:off x="281965" y="211437"/>
            <a:ext cx="1450255" cy="1248353"/>
            <a:chOff x="1089048" y="-256560"/>
            <a:chExt cx="1450255" cy="1248353"/>
          </a:xfrm>
        </p:grpSpPr>
        <p:sp>
          <p:nvSpPr>
            <p:cNvPr id="7" name="椭圆 6"/>
            <p:cNvSpPr/>
            <p:nvPr>
              <p:custDataLst>
                <p:tags r:id="rId1"/>
              </p:custDataLst>
            </p:nvPr>
          </p:nvSpPr>
          <p:spPr>
            <a:xfrm>
              <a:off x="1334158" y="-256560"/>
              <a:ext cx="1100455" cy="1100455"/>
            </a:xfrm>
            <a:prstGeom prst="ellipse">
              <a:avLst/>
            </a:prstGeom>
            <a:solidFill>
              <a:srgbClr val="BA76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8" name="椭圆 7"/>
            <p:cNvSpPr/>
            <p:nvPr>
              <p:custDataLst>
                <p:tags r:id="rId2"/>
              </p:custDataLst>
            </p:nvPr>
          </p:nvSpPr>
          <p:spPr>
            <a:xfrm>
              <a:off x="1089048" y="118720"/>
              <a:ext cx="349204" cy="349204"/>
            </a:xfrm>
            <a:prstGeom prst="ellipse">
              <a:avLst/>
            </a:prstGeom>
            <a:solidFill>
              <a:srgbClr val="8BB6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0" name="椭圆 9"/>
            <p:cNvSpPr/>
            <p:nvPr>
              <p:custDataLst>
                <p:tags r:id="rId3"/>
              </p:custDataLst>
            </p:nvPr>
          </p:nvSpPr>
          <p:spPr>
            <a:xfrm>
              <a:off x="1263965" y="816557"/>
              <a:ext cx="174602" cy="174602"/>
            </a:xfrm>
            <a:prstGeom prst="ellipse">
              <a:avLst/>
            </a:prstGeom>
            <a:solidFill>
              <a:srgbClr val="C5A0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1" name="椭圆 10"/>
            <p:cNvSpPr/>
            <p:nvPr>
              <p:custDataLst>
                <p:tags r:id="rId4"/>
              </p:custDataLst>
            </p:nvPr>
          </p:nvSpPr>
          <p:spPr>
            <a:xfrm>
              <a:off x="2277400" y="729890"/>
              <a:ext cx="261903" cy="261903"/>
            </a:xfrm>
            <a:prstGeom prst="ellipse">
              <a:avLst/>
            </a:prstGeom>
            <a:solidFill>
              <a:srgbClr val="2E4A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2" name="椭圆 11"/>
            <p:cNvSpPr/>
            <p:nvPr>
              <p:custDataLst>
                <p:tags r:id="rId5"/>
              </p:custDataLst>
            </p:nvPr>
          </p:nvSpPr>
          <p:spPr>
            <a:xfrm>
              <a:off x="2434890" y="-170501"/>
              <a:ext cx="104413" cy="104413"/>
            </a:xfrm>
            <a:prstGeom prst="ellipse">
              <a:avLst/>
            </a:prstGeom>
            <a:solidFill>
              <a:srgbClr val="D9D5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pic>
        <p:nvPicPr>
          <p:cNvPr id="13" name="图片 12" descr="C:/Users/Lenovo/AppData/Local/Temp/picturecompress_20211110140515/output_1.pngoutput_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795" y="1143635"/>
            <a:ext cx="4004945" cy="3003550"/>
          </a:xfrm>
          <a:prstGeom prst="ellipse">
            <a:avLst/>
          </a:prstGeom>
        </p:spPr>
      </p:pic>
      <p:grpSp>
        <p:nvGrpSpPr>
          <p:cNvPr id="172" name="组合 171"/>
          <p:cNvGrpSpPr/>
          <p:nvPr>
            <p:custDataLst>
              <p:tags r:id="rId7"/>
            </p:custDataLst>
          </p:nvPr>
        </p:nvGrpSpPr>
        <p:grpSpPr>
          <a:xfrm>
            <a:off x="4628515" y="3220720"/>
            <a:ext cx="4017645" cy="3239770"/>
            <a:chOff x="7537" y="2566"/>
            <a:chExt cx="6327" cy="5102"/>
          </a:xfrm>
        </p:grpSpPr>
        <p:sp>
          <p:nvSpPr>
            <p:cNvPr id="173" name="PA-矩形 2"/>
            <p:cNvSpPr/>
            <p:nvPr>
              <p:custDataLst>
                <p:tags r:id="rId8"/>
              </p:custDataLst>
            </p:nvPr>
          </p:nvSpPr>
          <p:spPr>
            <a:xfrm>
              <a:off x="9774" y="2566"/>
              <a:ext cx="1845" cy="3168"/>
            </a:xfrm>
            <a:prstGeom prst="rect">
              <a:avLst/>
            </a:prstGeom>
            <a:blipFill dpi="0" rotWithShape="0">
              <a:blip r:embed="rId9" cstate="screen"/>
              <a:srcRect/>
              <a:stretch>
                <a:fillRect l="-176000" r="-176000" b="-61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74" name="PA-矩形 3"/>
            <p:cNvSpPr/>
            <p:nvPr>
              <p:custDataLst>
                <p:tags r:id="rId10"/>
              </p:custDataLst>
            </p:nvPr>
          </p:nvSpPr>
          <p:spPr>
            <a:xfrm>
              <a:off x="9779" y="5843"/>
              <a:ext cx="1845" cy="1825"/>
            </a:xfrm>
            <a:prstGeom prst="rect">
              <a:avLst/>
            </a:prstGeom>
            <a:blipFill dpi="0" rotWithShape="0">
              <a:blip r:embed="rId9" cstate="screen"/>
              <a:srcRect/>
              <a:stretch>
                <a:fillRect l="-176000" t="-180000" r="-176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75" name="PA-矩形 4"/>
            <p:cNvSpPr/>
            <p:nvPr>
              <p:custDataLst>
                <p:tags r:id="rId11"/>
              </p:custDataLst>
            </p:nvPr>
          </p:nvSpPr>
          <p:spPr>
            <a:xfrm>
              <a:off x="7537" y="3013"/>
              <a:ext cx="2127" cy="2104"/>
            </a:xfrm>
            <a:prstGeom prst="rect">
              <a:avLst/>
            </a:prstGeom>
            <a:blipFill dpi="0" rotWithShape="0">
              <a:blip r:embed="rId9" cstate="screen"/>
              <a:srcRect/>
              <a:stretch>
                <a:fillRect l="-47000" t="-21000" r="-245000" b="-121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76" name="PA-矩形 5"/>
            <p:cNvSpPr/>
            <p:nvPr>
              <p:custDataLst>
                <p:tags r:id="rId12"/>
              </p:custDataLst>
            </p:nvPr>
          </p:nvSpPr>
          <p:spPr>
            <a:xfrm>
              <a:off x="7984" y="5249"/>
              <a:ext cx="1681" cy="1663"/>
            </a:xfrm>
            <a:prstGeom prst="rect">
              <a:avLst/>
            </a:prstGeom>
            <a:blipFill dpi="0" rotWithShape="0">
              <a:blip r:embed="rId9" cstate="screen"/>
              <a:srcRect/>
              <a:stretch>
                <a:fillRect l="-86000" t="-161000" r="-310000" b="-46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77" name="PA-矩形 6"/>
            <p:cNvSpPr/>
            <p:nvPr>
              <p:custDataLst>
                <p:tags r:id="rId13"/>
              </p:custDataLst>
            </p:nvPr>
          </p:nvSpPr>
          <p:spPr>
            <a:xfrm>
              <a:off x="11728" y="3233"/>
              <a:ext cx="1681" cy="1663"/>
            </a:xfrm>
            <a:prstGeom prst="rect">
              <a:avLst/>
            </a:prstGeom>
            <a:blipFill dpi="0" rotWithShape="0">
              <a:blip r:embed="rId9" cstate="screen"/>
              <a:srcRect/>
              <a:stretch>
                <a:fillRect l="-309000" t="-40000" r="-87000" b="-167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78" name="PA-矩形 7"/>
            <p:cNvSpPr/>
            <p:nvPr>
              <p:custDataLst>
                <p:tags r:id="rId14"/>
              </p:custDataLst>
            </p:nvPr>
          </p:nvSpPr>
          <p:spPr>
            <a:xfrm>
              <a:off x="11737" y="5015"/>
              <a:ext cx="2127" cy="2104"/>
            </a:xfrm>
            <a:prstGeom prst="rect">
              <a:avLst/>
            </a:prstGeom>
            <a:blipFill dpi="0" rotWithShape="0">
              <a:blip r:embed="rId9" cstate="screen"/>
              <a:srcRect/>
              <a:stretch>
                <a:fillRect l="-245000" t="-116000" r="-47000" b="-26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180" name="图片 17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571105" y="364490"/>
            <a:ext cx="4344035" cy="3257550"/>
          </a:xfrm>
          <a:prstGeom prst="ellipse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26820" y="4465955"/>
            <a:ext cx="2589530" cy="1942465"/>
          </a:xfrm>
          <a:prstGeom prst="round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357995" y="4545965"/>
            <a:ext cx="2393950" cy="1796415"/>
          </a:xfrm>
          <a:prstGeom prst="roundRect">
            <a:avLst/>
          </a:prstGeom>
        </p:spPr>
      </p:pic>
      <p:sp>
        <p:nvSpPr>
          <p:cNvPr id="9" name="文本框 58"/>
          <p:cNvSpPr txBox="1"/>
          <p:nvPr>
            <p:custDataLst>
              <p:tags r:id="rId18"/>
            </p:custDataLst>
          </p:nvPr>
        </p:nvSpPr>
        <p:spPr>
          <a:xfrm>
            <a:off x="835225" y="530735"/>
            <a:ext cx="62788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2400" b="1" dirty="0" smtClean="0">
                <a:cs typeface="+mn-ea"/>
                <a:sym typeface="+mn-lt"/>
              </a:rPr>
              <a:t>一、立足户外光影博物馆，探究幼儿户外记录</a:t>
            </a:r>
            <a:endParaRPr lang="zh-CN" altLang="en-US" sz="2400" b="1" dirty="0" smtClean="0"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6" name="组合 5"/>
          <p:cNvGrpSpPr/>
          <p:nvPr/>
        </p:nvGrpSpPr>
        <p:grpSpPr>
          <a:xfrm>
            <a:off x="281965" y="211437"/>
            <a:ext cx="1450255" cy="1248353"/>
            <a:chOff x="1089048" y="-256560"/>
            <a:chExt cx="1450255" cy="1248353"/>
          </a:xfrm>
        </p:grpSpPr>
        <p:sp>
          <p:nvSpPr>
            <p:cNvPr id="7" name="椭圆 6"/>
            <p:cNvSpPr/>
            <p:nvPr>
              <p:custDataLst>
                <p:tags r:id="rId1"/>
              </p:custDataLst>
            </p:nvPr>
          </p:nvSpPr>
          <p:spPr>
            <a:xfrm>
              <a:off x="1334158" y="-256560"/>
              <a:ext cx="1100455" cy="1100455"/>
            </a:xfrm>
            <a:prstGeom prst="ellipse">
              <a:avLst/>
            </a:prstGeom>
            <a:solidFill>
              <a:srgbClr val="BA76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8" name="椭圆 7"/>
            <p:cNvSpPr/>
            <p:nvPr>
              <p:custDataLst>
                <p:tags r:id="rId2"/>
              </p:custDataLst>
            </p:nvPr>
          </p:nvSpPr>
          <p:spPr>
            <a:xfrm>
              <a:off x="1089048" y="118720"/>
              <a:ext cx="349204" cy="349204"/>
            </a:xfrm>
            <a:prstGeom prst="ellipse">
              <a:avLst/>
            </a:prstGeom>
            <a:solidFill>
              <a:srgbClr val="8BB6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0" name="椭圆 9"/>
            <p:cNvSpPr/>
            <p:nvPr>
              <p:custDataLst>
                <p:tags r:id="rId3"/>
              </p:custDataLst>
            </p:nvPr>
          </p:nvSpPr>
          <p:spPr>
            <a:xfrm>
              <a:off x="1263965" y="816557"/>
              <a:ext cx="174602" cy="174602"/>
            </a:xfrm>
            <a:prstGeom prst="ellipse">
              <a:avLst/>
            </a:prstGeom>
            <a:solidFill>
              <a:srgbClr val="C5A0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1" name="椭圆 10"/>
            <p:cNvSpPr/>
            <p:nvPr>
              <p:custDataLst>
                <p:tags r:id="rId4"/>
              </p:custDataLst>
            </p:nvPr>
          </p:nvSpPr>
          <p:spPr>
            <a:xfrm>
              <a:off x="2277400" y="729890"/>
              <a:ext cx="261903" cy="261903"/>
            </a:xfrm>
            <a:prstGeom prst="ellipse">
              <a:avLst/>
            </a:prstGeom>
            <a:solidFill>
              <a:srgbClr val="2E4A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2" name="椭圆 11"/>
            <p:cNvSpPr/>
            <p:nvPr>
              <p:custDataLst>
                <p:tags r:id="rId5"/>
              </p:custDataLst>
            </p:nvPr>
          </p:nvSpPr>
          <p:spPr>
            <a:xfrm>
              <a:off x="2434890" y="-170501"/>
              <a:ext cx="104413" cy="104413"/>
            </a:xfrm>
            <a:prstGeom prst="ellipse">
              <a:avLst/>
            </a:prstGeom>
            <a:solidFill>
              <a:srgbClr val="D9D5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495" y="766445"/>
            <a:ext cx="2242185" cy="176847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565" y="779145"/>
            <a:ext cx="2354580" cy="1755775"/>
          </a:xfrm>
          <a:prstGeom prst="rect">
            <a:avLst/>
          </a:prstGeom>
        </p:spPr>
      </p:pic>
      <p:pic>
        <p:nvPicPr>
          <p:cNvPr id="57" name="图片 56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885" y="766445"/>
            <a:ext cx="1988820" cy="1800225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240030" y="218440"/>
            <a:ext cx="5288281" cy="548313"/>
            <a:chOff x="384176" y="307549"/>
            <a:chExt cx="5137187" cy="507162"/>
          </a:xfrm>
        </p:grpSpPr>
        <p:grpSp>
          <p:nvGrpSpPr>
            <p:cNvPr id="21" name="组合 20"/>
            <p:cNvGrpSpPr/>
            <p:nvPr/>
          </p:nvGrpSpPr>
          <p:grpSpPr>
            <a:xfrm>
              <a:off x="384176" y="307549"/>
              <a:ext cx="377371" cy="507162"/>
              <a:chOff x="899886" y="361978"/>
              <a:chExt cx="377371" cy="507162"/>
            </a:xfrm>
          </p:grpSpPr>
          <p:sp>
            <p:nvSpPr>
              <p:cNvPr id="22" name="等腰三角形 21"/>
              <p:cNvSpPr/>
              <p:nvPr>
                <p:custDataLst>
                  <p:tags r:id="rId12"/>
                </p:custDataLst>
              </p:nvPr>
            </p:nvSpPr>
            <p:spPr>
              <a:xfrm>
                <a:off x="899886" y="613178"/>
                <a:ext cx="377371" cy="255962"/>
              </a:xfrm>
              <a:prstGeom prst="triangle">
                <a:avLst/>
              </a:prstGeom>
              <a:solidFill>
                <a:srgbClr val="52618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3" name="等腰三角形 22"/>
              <p:cNvSpPr/>
              <p:nvPr>
                <p:custDataLst>
                  <p:tags r:id="rId13"/>
                </p:custDataLst>
              </p:nvPr>
            </p:nvSpPr>
            <p:spPr>
              <a:xfrm rot="10800000">
                <a:off x="899886" y="361978"/>
                <a:ext cx="377371" cy="255962"/>
              </a:xfrm>
              <a:prstGeom prst="triangle">
                <a:avLst/>
              </a:prstGeom>
              <a:solidFill>
                <a:srgbClr val="E7C7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24" name="文本框 28"/>
            <p:cNvSpPr txBox="1"/>
            <p:nvPr>
              <p:custDataLst>
                <p:tags r:id="rId14"/>
              </p:custDataLst>
            </p:nvPr>
          </p:nvSpPr>
          <p:spPr>
            <a:xfrm>
              <a:off x="761076" y="361584"/>
              <a:ext cx="4760287" cy="368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sz="2000" b="1" dirty="0">
                  <a:solidFill>
                    <a:srgbClr val="526188"/>
                  </a:solidFill>
                  <a:cs typeface="+mn-ea"/>
                  <a:sym typeface="+mn-lt"/>
                </a:rPr>
                <a:t>材料和工具的支持：</a:t>
              </a:r>
              <a:endParaRPr lang="zh-CN" altLang="en-US" sz="2000" b="1" dirty="0">
                <a:solidFill>
                  <a:srgbClr val="526188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5" name="文本框 24"/>
          <p:cNvSpPr txBox="1"/>
          <p:nvPr>
            <p:custDataLst>
              <p:tags r:id="rId15"/>
            </p:custDataLst>
          </p:nvPr>
        </p:nvSpPr>
        <p:spPr>
          <a:xfrm>
            <a:off x="3424555" y="2577465"/>
            <a:ext cx="55397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相机、照片打印机、粉笔、移动记录墙</a:t>
            </a:r>
            <a:endParaRPr lang="zh-CN" altLang="en-US"/>
          </a:p>
        </p:txBody>
      </p:sp>
      <p:grpSp>
        <p:nvGrpSpPr>
          <p:cNvPr id="68" name="组合 67"/>
          <p:cNvGrpSpPr/>
          <p:nvPr/>
        </p:nvGrpSpPr>
        <p:grpSpPr>
          <a:xfrm>
            <a:off x="1" y="3065354"/>
            <a:ext cx="2871470" cy="507162"/>
            <a:chOff x="384176" y="307549"/>
            <a:chExt cx="2871470" cy="507162"/>
          </a:xfrm>
        </p:grpSpPr>
        <p:grpSp>
          <p:nvGrpSpPr>
            <p:cNvPr id="69" name="组合 68"/>
            <p:cNvGrpSpPr/>
            <p:nvPr/>
          </p:nvGrpSpPr>
          <p:grpSpPr>
            <a:xfrm>
              <a:off x="384176" y="307549"/>
              <a:ext cx="377371" cy="507162"/>
              <a:chOff x="899886" y="361978"/>
              <a:chExt cx="377371" cy="507162"/>
            </a:xfrm>
          </p:grpSpPr>
          <p:sp>
            <p:nvSpPr>
              <p:cNvPr id="73" name="等腰三角形 72"/>
              <p:cNvSpPr/>
              <p:nvPr>
                <p:custDataLst>
                  <p:tags r:id="rId16"/>
                </p:custDataLst>
              </p:nvPr>
            </p:nvSpPr>
            <p:spPr>
              <a:xfrm>
                <a:off x="899886" y="613178"/>
                <a:ext cx="377371" cy="255962"/>
              </a:xfrm>
              <a:prstGeom prst="triangle">
                <a:avLst/>
              </a:prstGeom>
              <a:solidFill>
                <a:srgbClr val="52618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4" name="等腰三角形 73"/>
              <p:cNvSpPr/>
              <p:nvPr>
                <p:custDataLst>
                  <p:tags r:id="rId17"/>
                </p:custDataLst>
              </p:nvPr>
            </p:nvSpPr>
            <p:spPr>
              <a:xfrm rot="10800000">
                <a:off x="899886" y="361978"/>
                <a:ext cx="377371" cy="255962"/>
              </a:xfrm>
              <a:prstGeom prst="triangle">
                <a:avLst/>
              </a:prstGeom>
              <a:solidFill>
                <a:srgbClr val="E7C7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71" name="文本框 28"/>
            <p:cNvSpPr txBox="1"/>
            <p:nvPr>
              <p:custDataLst>
                <p:tags r:id="rId18"/>
              </p:custDataLst>
            </p:nvPr>
          </p:nvSpPr>
          <p:spPr>
            <a:xfrm>
              <a:off x="761366" y="387182"/>
              <a:ext cx="2494280" cy="398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sz="2000" b="1" dirty="0">
                  <a:solidFill>
                    <a:srgbClr val="526188"/>
                  </a:solidFill>
                  <a:cs typeface="+mn-ea"/>
                  <a:sym typeface="+mn-lt"/>
                </a:rPr>
                <a:t>户外记录的</a:t>
              </a:r>
              <a:r>
                <a:rPr lang="en-US" altLang="zh-CN" sz="2000" b="1" dirty="0">
                  <a:solidFill>
                    <a:srgbClr val="526188"/>
                  </a:solidFill>
                  <a:cs typeface="+mn-ea"/>
                  <a:sym typeface="+mn-lt"/>
                </a:rPr>
                <a:t>“</a:t>
              </a:r>
              <a:r>
                <a:rPr lang="zh-CN" altLang="en-US" sz="2000" b="1" dirty="0">
                  <a:solidFill>
                    <a:srgbClr val="526188"/>
                  </a:solidFill>
                  <a:cs typeface="+mn-ea"/>
                  <a:sym typeface="+mn-lt"/>
                </a:rPr>
                <a:t>墙：</a:t>
              </a:r>
              <a:endParaRPr lang="zh-CN" altLang="en-US" sz="2000" b="1" dirty="0">
                <a:solidFill>
                  <a:srgbClr val="526188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26" name="图片 25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508000" y="3705860"/>
            <a:ext cx="3360000" cy="252000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8524240" y="3145155"/>
            <a:ext cx="2491105" cy="3321685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4576445" y="3705860"/>
            <a:ext cx="3359150" cy="2519680"/>
          </a:xfrm>
          <a:prstGeom prst="rect">
            <a:avLst/>
          </a:prstGeom>
        </p:spPr>
      </p:pic>
      <p:sp>
        <p:nvSpPr>
          <p:cNvPr id="29" name="文本框 28"/>
          <p:cNvSpPr txBox="1"/>
          <p:nvPr>
            <p:custDataLst>
              <p:tags r:id="rId25"/>
            </p:custDataLst>
          </p:nvPr>
        </p:nvSpPr>
        <p:spPr>
          <a:xfrm>
            <a:off x="1153160" y="6388100"/>
            <a:ext cx="22713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/>
              <a:t>三折网格架</a:t>
            </a:r>
            <a:endParaRPr lang="zh-CN" altLang="zh-CN"/>
          </a:p>
        </p:txBody>
      </p:sp>
      <p:sp>
        <p:nvSpPr>
          <p:cNvPr id="30" name="文本框 29"/>
          <p:cNvSpPr txBox="1"/>
          <p:nvPr>
            <p:custDataLst>
              <p:tags r:id="rId26"/>
            </p:custDataLst>
          </p:nvPr>
        </p:nvSpPr>
        <p:spPr>
          <a:xfrm>
            <a:off x="5356860" y="6388100"/>
            <a:ext cx="22713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zh-CN"/>
              <a:t>馆内一侧墙上</a:t>
            </a:r>
            <a:endParaRPr lang="zh-CN" altLang="zh-CN"/>
          </a:p>
        </p:txBody>
      </p:sp>
      <p:sp>
        <p:nvSpPr>
          <p:cNvPr id="31" name="文本框 30"/>
          <p:cNvSpPr txBox="1"/>
          <p:nvPr>
            <p:custDataLst>
              <p:tags r:id="rId27"/>
            </p:custDataLst>
          </p:nvPr>
        </p:nvSpPr>
        <p:spPr>
          <a:xfrm>
            <a:off x="8743950" y="6388100"/>
            <a:ext cx="22713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zh-CN"/>
              <a:t>移动记录箱</a:t>
            </a:r>
            <a:endParaRPr lang="zh-CN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16"/>
          <p:cNvGrpSpPr/>
          <p:nvPr/>
        </p:nvGrpSpPr>
        <p:grpSpPr>
          <a:xfrm>
            <a:off x="6333379" y="4147100"/>
            <a:ext cx="319366" cy="318821"/>
            <a:chOff x="2581275" y="2582069"/>
            <a:chExt cx="465138" cy="464344"/>
          </a:xfrm>
          <a:solidFill>
            <a:sysClr val="window" lastClr="FFFFFF"/>
          </a:solidFill>
        </p:grpSpPr>
        <p:sp>
          <p:nvSpPr>
            <p:cNvPr id="46" name="AutoShape 128"/>
            <p:cNvSpPr/>
            <p:nvPr/>
          </p:nvSpPr>
          <p:spPr bwMode="auto">
            <a:xfrm>
              <a:off x="2581275" y="2582069"/>
              <a:ext cx="465138" cy="46434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4850" y="12150"/>
                  </a:moveTo>
                  <a:cubicBezTo>
                    <a:pt x="13851" y="12150"/>
                    <a:pt x="12926" y="11859"/>
                    <a:pt x="12124" y="11386"/>
                  </a:cubicBezTo>
                  <a:lnTo>
                    <a:pt x="11892" y="11618"/>
                  </a:lnTo>
                  <a:lnTo>
                    <a:pt x="11132" y="12377"/>
                  </a:lnTo>
                  <a:lnTo>
                    <a:pt x="9846" y="13663"/>
                  </a:lnTo>
                  <a:cubicBezTo>
                    <a:pt x="9593" y="13916"/>
                    <a:pt x="9451" y="14260"/>
                    <a:pt x="9451" y="14617"/>
                  </a:cubicBezTo>
                  <a:lnTo>
                    <a:pt x="9451" y="16200"/>
                  </a:lnTo>
                  <a:lnTo>
                    <a:pt x="8101" y="16200"/>
                  </a:lnTo>
                  <a:cubicBezTo>
                    <a:pt x="7356" y="16200"/>
                    <a:pt x="6751" y="16804"/>
                    <a:pt x="6751" y="17549"/>
                  </a:cubicBezTo>
                  <a:lnTo>
                    <a:pt x="6751" y="18900"/>
                  </a:lnTo>
                  <a:lnTo>
                    <a:pt x="5170" y="18900"/>
                  </a:lnTo>
                  <a:cubicBezTo>
                    <a:pt x="4812" y="18900"/>
                    <a:pt x="4469" y="19042"/>
                    <a:pt x="4216" y="19295"/>
                  </a:cubicBezTo>
                  <a:lnTo>
                    <a:pt x="3259" y="20252"/>
                  </a:lnTo>
                  <a:lnTo>
                    <a:pt x="1352" y="20249"/>
                  </a:lnTo>
                  <a:lnTo>
                    <a:pt x="1350" y="18326"/>
                  </a:lnTo>
                  <a:lnTo>
                    <a:pt x="9223" y="10467"/>
                  </a:lnTo>
                  <a:cubicBezTo>
                    <a:pt x="9223" y="10467"/>
                    <a:pt x="9223" y="10467"/>
                    <a:pt x="9224" y="10468"/>
                  </a:cubicBezTo>
                  <a:lnTo>
                    <a:pt x="10215" y="9477"/>
                  </a:lnTo>
                  <a:cubicBezTo>
                    <a:pt x="9741" y="8674"/>
                    <a:pt x="9451" y="7748"/>
                    <a:pt x="9451" y="6750"/>
                  </a:cubicBezTo>
                  <a:cubicBezTo>
                    <a:pt x="9451" y="3767"/>
                    <a:pt x="11869" y="1350"/>
                    <a:pt x="14850" y="1350"/>
                  </a:cubicBezTo>
                  <a:cubicBezTo>
                    <a:pt x="17832" y="1350"/>
                    <a:pt x="20250" y="3767"/>
                    <a:pt x="20250" y="6750"/>
                  </a:cubicBezTo>
                  <a:cubicBezTo>
                    <a:pt x="20250" y="9732"/>
                    <a:pt x="17832" y="12150"/>
                    <a:pt x="14850" y="12150"/>
                  </a:cubicBezTo>
                  <a:moveTo>
                    <a:pt x="14850" y="0"/>
                  </a:moveTo>
                  <a:cubicBezTo>
                    <a:pt x="11123" y="0"/>
                    <a:pt x="8101" y="3022"/>
                    <a:pt x="8101" y="6750"/>
                  </a:cubicBezTo>
                  <a:cubicBezTo>
                    <a:pt x="8101" y="7617"/>
                    <a:pt x="8283" y="8438"/>
                    <a:pt x="8582" y="9199"/>
                  </a:cubicBezTo>
                  <a:lnTo>
                    <a:pt x="383" y="17400"/>
                  </a:lnTo>
                  <a:cubicBezTo>
                    <a:pt x="146" y="17637"/>
                    <a:pt x="0" y="17863"/>
                    <a:pt x="0" y="18225"/>
                  </a:cubicBezTo>
                  <a:lnTo>
                    <a:pt x="0" y="20249"/>
                  </a:lnTo>
                  <a:cubicBezTo>
                    <a:pt x="0" y="20972"/>
                    <a:pt x="626" y="21599"/>
                    <a:pt x="1349" y="21599"/>
                  </a:cubicBezTo>
                  <a:lnTo>
                    <a:pt x="3374" y="21599"/>
                  </a:lnTo>
                  <a:cubicBezTo>
                    <a:pt x="3736" y="21599"/>
                    <a:pt x="3965" y="21455"/>
                    <a:pt x="4202" y="21219"/>
                  </a:cubicBezTo>
                  <a:lnTo>
                    <a:pt x="5170" y="20249"/>
                  </a:lnTo>
                  <a:lnTo>
                    <a:pt x="6751" y="20249"/>
                  </a:lnTo>
                  <a:cubicBezTo>
                    <a:pt x="7496" y="20249"/>
                    <a:pt x="8101" y="19645"/>
                    <a:pt x="8101" y="18900"/>
                  </a:cubicBezTo>
                  <a:lnTo>
                    <a:pt x="8101" y="17549"/>
                  </a:lnTo>
                  <a:lnTo>
                    <a:pt x="9451" y="17549"/>
                  </a:lnTo>
                  <a:cubicBezTo>
                    <a:pt x="10196" y="17549"/>
                    <a:pt x="10801" y="16945"/>
                    <a:pt x="10801" y="16200"/>
                  </a:cubicBezTo>
                  <a:lnTo>
                    <a:pt x="10801" y="14617"/>
                  </a:lnTo>
                  <a:lnTo>
                    <a:pt x="12400" y="13018"/>
                  </a:lnTo>
                  <a:cubicBezTo>
                    <a:pt x="13162" y="13317"/>
                    <a:pt x="13982" y="13500"/>
                    <a:pt x="14850" y="13500"/>
                  </a:cubicBezTo>
                  <a:cubicBezTo>
                    <a:pt x="18577" y="13500"/>
                    <a:pt x="21599" y="10477"/>
                    <a:pt x="21599" y="6750"/>
                  </a:cubicBezTo>
                  <a:cubicBezTo>
                    <a:pt x="21599" y="3022"/>
                    <a:pt x="18577" y="0"/>
                    <a:pt x="1485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525" tIns="9525" rIns="9525" bIns="9525" anchor="ctr"/>
            <a:lstStyle/>
            <a:p>
              <a:pPr marL="0" marR="0" lvl="0" indent="0" algn="ctr" defTabSz="1143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Franklin Gothic Book" panose="020B0503020102020204"/>
                <a:ea typeface="宋体" panose="02010600030101010101" pitchFamily="2" charset="-122"/>
                <a:sym typeface="+mn-lt"/>
              </a:endParaRPr>
            </a:p>
          </p:txBody>
        </p:sp>
        <p:sp>
          <p:nvSpPr>
            <p:cNvPr id="47" name="AutoShape 129"/>
            <p:cNvSpPr/>
            <p:nvPr/>
          </p:nvSpPr>
          <p:spPr bwMode="auto">
            <a:xfrm>
              <a:off x="2871788" y="2640013"/>
              <a:ext cx="115888" cy="115888"/>
            </a:xfrm>
            <a:custGeom>
              <a:avLst/>
              <a:gdLst>
                <a:gd name="T0" fmla="*/ 10800 w 21600"/>
                <a:gd name="T1" fmla="+- 0 10800 134"/>
                <a:gd name="T2" fmla="*/ 10800 h 21333"/>
                <a:gd name="T3" fmla="*/ 10800 w 21600"/>
                <a:gd name="T4" fmla="+- 0 10800 134"/>
                <a:gd name="T5" fmla="*/ 10800 h 21333"/>
                <a:gd name="T6" fmla="*/ 10800 w 21600"/>
                <a:gd name="T7" fmla="+- 0 10800 134"/>
                <a:gd name="T8" fmla="*/ 10800 h 21333"/>
                <a:gd name="T9" fmla="*/ 10800 w 21600"/>
                <a:gd name="T10" fmla="+- 0 10800 134"/>
                <a:gd name="T11" fmla="*/ 10800 h 21333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21600" h="21333">
                  <a:moveTo>
                    <a:pt x="13008" y="18684"/>
                  </a:moveTo>
                  <a:cubicBezTo>
                    <a:pt x="9017" y="15850"/>
                    <a:pt x="5542" y="12415"/>
                    <a:pt x="2694" y="8570"/>
                  </a:cubicBezTo>
                  <a:cubicBezTo>
                    <a:pt x="3736" y="5628"/>
                    <a:pt x="5693" y="3697"/>
                    <a:pt x="8585" y="2647"/>
                  </a:cubicBezTo>
                  <a:cubicBezTo>
                    <a:pt x="12578" y="5489"/>
                    <a:pt x="16048" y="8911"/>
                    <a:pt x="18889" y="12809"/>
                  </a:cubicBezTo>
                  <a:cubicBezTo>
                    <a:pt x="17836" y="15730"/>
                    <a:pt x="15883" y="17647"/>
                    <a:pt x="13008" y="18684"/>
                  </a:cubicBezTo>
                  <a:moveTo>
                    <a:pt x="21110" y="11295"/>
                  </a:moveTo>
                  <a:cubicBezTo>
                    <a:pt x="18081" y="7130"/>
                    <a:pt x="14396" y="3496"/>
                    <a:pt x="10161" y="484"/>
                  </a:cubicBezTo>
                  <a:cubicBezTo>
                    <a:pt x="9468" y="-8"/>
                    <a:pt x="8579" y="-134"/>
                    <a:pt x="7778" y="145"/>
                  </a:cubicBezTo>
                  <a:cubicBezTo>
                    <a:pt x="4027" y="1450"/>
                    <a:pt x="1463" y="3983"/>
                    <a:pt x="145" y="7687"/>
                  </a:cubicBezTo>
                  <a:cubicBezTo>
                    <a:pt x="46" y="7962"/>
                    <a:pt x="0" y="8252"/>
                    <a:pt x="0" y="8537"/>
                  </a:cubicBezTo>
                  <a:cubicBezTo>
                    <a:pt x="0" y="9071"/>
                    <a:pt x="167" y="9596"/>
                    <a:pt x="487" y="10041"/>
                  </a:cubicBezTo>
                  <a:cubicBezTo>
                    <a:pt x="3525" y="14213"/>
                    <a:pt x="7211" y="17850"/>
                    <a:pt x="11431" y="20850"/>
                  </a:cubicBezTo>
                  <a:cubicBezTo>
                    <a:pt x="12122" y="21338"/>
                    <a:pt x="13010" y="21466"/>
                    <a:pt x="13812" y="21188"/>
                  </a:cubicBezTo>
                  <a:cubicBezTo>
                    <a:pt x="17563" y="19893"/>
                    <a:pt x="20133" y="17356"/>
                    <a:pt x="21451" y="13647"/>
                  </a:cubicBezTo>
                  <a:cubicBezTo>
                    <a:pt x="21551" y="13372"/>
                    <a:pt x="21600" y="13081"/>
                    <a:pt x="21600" y="12796"/>
                  </a:cubicBezTo>
                  <a:cubicBezTo>
                    <a:pt x="21600" y="12265"/>
                    <a:pt x="21429" y="11740"/>
                    <a:pt x="21110" y="1129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525" tIns="9525" rIns="9525" bIns="9525" anchor="ctr"/>
            <a:lstStyle/>
            <a:p>
              <a:pPr marL="0" marR="0" lvl="0" indent="0" algn="ctr" defTabSz="1143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Franklin Gothic Book" panose="020B0503020102020204"/>
                <a:ea typeface="宋体" panose="02010600030101010101" pitchFamily="2" charset="-122"/>
                <a:sym typeface="+mn-lt"/>
              </a:endParaRPr>
            </a:p>
          </p:txBody>
        </p:sp>
      </p:grpSp>
      <p:sp>
        <p:nvSpPr>
          <p:cNvPr id="66" name="Rectangle 34"/>
          <p:cNvSpPr/>
          <p:nvPr/>
        </p:nvSpPr>
        <p:spPr>
          <a:xfrm>
            <a:off x="10680037" y="2777007"/>
            <a:ext cx="358047" cy="523220"/>
          </a:xfrm>
          <a:prstGeom prst="rect">
            <a:avLst/>
          </a:prstGeom>
        </p:spPr>
        <p:txBody>
          <a:bodyPr wrap="square" lIns="91428" tIns="45714" rIns="91428" bIns="45714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prstClr val="white"/>
                </a:solidFill>
                <a:latin typeface="Franklin Gothic Book" panose="020B0503020102020204"/>
                <a:ea typeface="宋体" panose="02010600030101010101" pitchFamily="2" charset="-122"/>
                <a:sym typeface="+mn-lt"/>
              </a:rPr>
              <a:t>03</a:t>
            </a:r>
            <a:endParaRPr lang="en-US" sz="1400" b="1" dirty="0">
              <a:solidFill>
                <a:prstClr val="white"/>
              </a:solidFill>
              <a:latin typeface="Franklin Gothic Book" panose="020B0503020102020204"/>
              <a:ea typeface="宋体" panose="02010600030101010101" pitchFamily="2" charset="-122"/>
              <a:sym typeface="+mn-lt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1566545" y="2069465"/>
            <a:ext cx="7450455" cy="4758690"/>
            <a:chOff x="1762218" y="1726272"/>
            <a:chExt cx="6189906" cy="4633970"/>
          </a:xfrm>
        </p:grpSpPr>
        <p:grpSp>
          <p:nvGrpSpPr>
            <p:cNvPr id="18" name="组合 17"/>
            <p:cNvGrpSpPr/>
            <p:nvPr/>
          </p:nvGrpSpPr>
          <p:grpSpPr>
            <a:xfrm>
              <a:off x="3669294" y="2239295"/>
              <a:ext cx="3558971" cy="4120947"/>
              <a:chOff x="3738567" y="1254005"/>
              <a:chExt cx="3558971" cy="4120947"/>
            </a:xfrm>
          </p:grpSpPr>
          <p:grpSp>
            <p:nvGrpSpPr>
              <p:cNvPr id="6" name="组合 5"/>
              <p:cNvGrpSpPr/>
              <p:nvPr/>
            </p:nvGrpSpPr>
            <p:grpSpPr>
              <a:xfrm>
                <a:off x="4911951" y="1910311"/>
                <a:ext cx="1397238" cy="3464639"/>
                <a:chOff x="2078040" y="2366393"/>
                <a:chExt cx="1047929" cy="2789694"/>
              </a:xfrm>
              <a:solidFill>
                <a:srgbClr val="B2DFDB"/>
              </a:solidFill>
            </p:grpSpPr>
            <p:sp>
              <p:nvSpPr>
                <p:cNvPr id="7" name="任意多边形 30"/>
                <p:cNvSpPr/>
                <p:nvPr/>
              </p:nvSpPr>
              <p:spPr bwMode="auto">
                <a:xfrm>
                  <a:off x="2078040" y="2366393"/>
                  <a:ext cx="1047929" cy="2789694"/>
                </a:xfrm>
                <a:custGeom>
                  <a:avLst/>
                  <a:gdLst>
                    <a:gd name="connsiteX0" fmla="*/ 976313 w 1168400"/>
                    <a:gd name="connsiteY0" fmla="*/ 0 h 3613038"/>
                    <a:gd name="connsiteX1" fmla="*/ 1168400 w 1168400"/>
                    <a:gd name="connsiteY1" fmla="*/ 499372 h 3613038"/>
                    <a:gd name="connsiteX2" fmla="*/ 992188 w 1168400"/>
                    <a:gd name="connsiteY2" fmla="*/ 390665 h 3613038"/>
                    <a:gd name="connsiteX3" fmla="*/ 454025 w 1168400"/>
                    <a:gd name="connsiteY3" fmla="*/ 1319769 h 3613038"/>
                    <a:gd name="connsiteX4" fmla="*/ 454025 w 1168400"/>
                    <a:gd name="connsiteY4" fmla="*/ 3613038 h 3613038"/>
                    <a:gd name="connsiteX5" fmla="*/ 0 w 1168400"/>
                    <a:gd name="connsiteY5" fmla="*/ 3613038 h 3613038"/>
                    <a:gd name="connsiteX6" fmla="*/ 0 w 1168400"/>
                    <a:gd name="connsiteY6" fmla="*/ 1319769 h 3613038"/>
                    <a:gd name="connsiteX7" fmla="*/ 650875 w 1168400"/>
                    <a:gd name="connsiteY7" fmla="*/ 181744 h 3613038"/>
                    <a:gd name="connsiteX8" fmla="*/ 473075 w 1168400"/>
                    <a:gd name="connsiteY8" fmla="*/ 71339 h 3613038"/>
                    <a:gd name="connsiteX9" fmla="*/ 976313 w 1168400"/>
                    <a:gd name="connsiteY9" fmla="*/ 0 h 36130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68400" h="3613038">
                      <a:moveTo>
                        <a:pt x="976313" y="0"/>
                      </a:moveTo>
                      <a:lnTo>
                        <a:pt x="1168400" y="499372"/>
                      </a:lnTo>
                      <a:lnTo>
                        <a:pt x="992188" y="390665"/>
                      </a:lnTo>
                      <a:lnTo>
                        <a:pt x="454025" y="1319769"/>
                      </a:lnTo>
                      <a:lnTo>
                        <a:pt x="454025" y="3613038"/>
                      </a:lnTo>
                      <a:lnTo>
                        <a:pt x="0" y="3613038"/>
                      </a:lnTo>
                      <a:lnTo>
                        <a:pt x="0" y="1319769"/>
                      </a:lnTo>
                      <a:lnTo>
                        <a:pt x="650875" y="181744"/>
                      </a:lnTo>
                      <a:lnTo>
                        <a:pt x="473075" y="71339"/>
                      </a:lnTo>
                      <a:lnTo>
                        <a:pt x="976313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121920" tIns="60960" rIns="121920" bIns="60960" numCol="1" anchor="t" anchorCtr="0" compatLnSpc="1">
                  <a:noAutofit/>
                </a:bodyPr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2400">
                    <a:solidFill>
                      <a:prstClr val="black"/>
                    </a:solidFill>
                    <a:latin typeface="Batang" panose="02030600000101010101" charset="-127"/>
                    <a:ea typeface="Batang" panose="02030600000101010101" charset="-127"/>
                  </a:endParaRPr>
                </a:p>
              </p:txBody>
            </p:sp>
            <p:sp>
              <p:nvSpPr>
                <p:cNvPr id="8" name="矩形 7"/>
                <p:cNvSpPr/>
                <p:nvPr/>
              </p:nvSpPr>
              <p:spPr>
                <a:xfrm>
                  <a:off x="2660411" y="2434572"/>
                  <a:ext cx="276759" cy="36097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zh-CN" sz="2400" b="1" dirty="0">
                      <a:solidFill>
                        <a:srgbClr val="FFFFFF"/>
                      </a:solidFill>
                      <a:latin typeface="Batang" panose="02030600000101010101" charset="-127"/>
                      <a:ea typeface="Batang" panose="02030600000101010101" charset="-127"/>
                      <a:cs typeface="Arial" panose="020B0604020202020204" pitchFamily="34" charset="0"/>
                    </a:rPr>
                    <a:t>2</a:t>
                  </a:r>
                  <a:endParaRPr lang="en-US" altLang="zh-CN" sz="2400" b="1" dirty="0">
                    <a:solidFill>
                      <a:srgbClr val="FFFFFF"/>
                    </a:solidFill>
                    <a:latin typeface="Batang" panose="02030600000101010101" charset="-127"/>
                    <a:ea typeface="Batang" panose="02030600000101010101" charset="-127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5458050" y="2351285"/>
                <a:ext cx="1389941" cy="3023025"/>
                <a:chOff x="2554288" y="2721699"/>
                <a:chExt cx="1042456" cy="2434389"/>
              </a:xfrm>
              <a:solidFill>
                <a:srgbClr val="FFCDD2"/>
              </a:solidFill>
            </p:grpSpPr>
            <p:sp>
              <p:nvSpPr>
                <p:cNvPr id="10" name="任意多边形 45"/>
                <p:cNvSpPr/>
                <p:nvPr/>
              </p:nvSpPr>
              <p:spPr>
                <a:xfrm>
                  <a:off x="2554288" y="2721699"/>
                  <a:ext cx="1042456" cy="2434389"/>
                </a:xfrm>
                <a:custGeom>
                  <a:avLst/>
                  <a:gdLst>
                    <a:gd name="connsiteX0" fmla="*/ 975174 w 1166812"/>
                    <a:gd name="connsiteY0" fmla="*/ 0 h 2792300"/>
                    <a:gd name="connsiteX1" fmla="*/ 1166812 w 1166812"/>
                    <a:gd name="connsiteY1" fmla="*/ 500492 h 2792300"/>
                    <a:gd name="connsiteX2" fmla="*/ 992154 w 1166812"/>
                    <a:gd name="connsiteY2" fmla="*/ 394170 h 2792300"/>
                    <a:gd name="connsiteX3" fmla="*/ 453626 w 1166812"/>
                    <a:gd name="connsiteY3" fmla="*/ 1319949 h 2792300"/>
                    <a:gd name="connsiteX4" fmla="*/ 453626 w 1166812"/>
                    <a:gd name="connsiteY4" fmla="*/ 2761896 h 2792300"/>
                    <a:gd name="connsiteX5" fmla="*/ 453626 w 1166812"/>
                    <a:gd name="connsiteY5" fmla="*/ 2792300 h 2792300"/>
                    <a:gd name="connsiteX6" fmla="*/ 0 w 1166812"/>
                    <a:gd name="connsiteY6" fmla="*/ 2792300 h 2792300"/>
                    <a:gd name="connsiteX7" fmla="*/ 0 w 1166812"/>
                    <a:gd name="connsiteY7" fmla="*/ 2703874 h 2792300"/>
                    <a:gd name="connsiteX8" fmla="*/ 0 w 1166812"/>
                    <a:gd name="connsiteY8" fmla="*/ 1319949 h 2792300"/>
                    <a:gd name="connsiteX9" fmla="*/ 650116 w 1166812"/>
                    <a:gd name="connsiteY9" fmla="*/ 181526 h 2792300"/>
                    <a:gd name="connsiteX10" fmla="*/ 473032 w 1166812"/>
                    <a:gd name="connsiteY10" fmla="*/ 72610 h 2792300"/>
                    <a:gd name="connsiteX11" fmla="*/ 975174 w 1166812"/>
                    <a:gd name="connsiteY11" fmla="*/ 0 h 2792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166812" h="2792300">
                      <a:moveTo>
                        <a:pt x="975174" y="0"/>
                      </a:moveTo>
                      <a:cubicBezTo>
                        <a:pt x="1166812" y="500492"/>
                        <a:pt x="1166812" y="500492"/>
                        <a:pt x="1166812" y="500492"/>
                      </a:cubicBezTo>
                      <a:cubicBezTo>
                        <a:pt x="992154" y="394170"/>
                        <a:pt x="992154" y="394170"/>
                        <a:pt x="992154" y="394170"/>
                      </a:cubicBezTo>
                      <a:lnTo>
                        <a:pt x="453626" y="1319949"/>
                      </a:lnTo>
                      <a:cubicBezTo>
                        <a:pt x="453626" y="2271336"/>
                        <a:pt x="453626" y="2628107"/>
                        <a:pt x="453626" y="2761896"/>
                      </a:cubicBezTo>
                      <a:lnTo>
                        <a:pt x="453626" y="2792300"/>
                      </a:lnTo>
                      <a:lnTo>
                        <a:pt x="0" y="2792300"/>
                      </a:lnTo>
                      <a:lnTo>
                        <a:pt x="0" y="2703874"/>
                      </a:lnTo>
                      <a:cubicBezTo>
                        <a:pt x="0" y="1319949"/>
                        <a:pt x="0" y="1319949"/>
                        <a:pt x="0" y="1319949"/>
                      </a:cubicBezTo>
                      <a:cubicBezTo>
                        <a:pt x="650116" y="181526"/>
                        <a:pt x="650116" y="181526"/>
                        <a:pt x="650116" y="181526"/>
                      </a:cubicBezTo>
                      <a:cubicBezTo>
                        <a:pt x="473032" y="72610"/>
                        <a:pt x="473032" y="72610"/>
                        <a:pt x="473032" y="72610"/>
                      </a:cubicBezTo>
                      <a:cubicBezTo>
                        <a:pt x="975174" y="0"/>
                        <a:pt x="975174" y="0"/>
                        <a:pt x="97517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2400">
                    <a:solidFill>
                      <a:schemeClr val="bg1"/>
                    </a:solidFill>
                    <a:latin typeface="Batang" panose="02030600000101010101" charset="-127"/>
                    <a:ea typeface="Batang" panose="02030600000101010101" charset="-127"/>
                  </a:endParaRPr>
                </a:p>
              </p:txBody>
            </p:sp>
            <p:sp>
              <p:nvSpPr>
                <p:cNvPr id="11" name="矩形 10"/>
                <p:cNvSpPr/>
                <p:nvPr/>
              </p:nvSpPr>
              <p:spPr>
                <a:xfrm>
                  <a:off x="3170327" y="2801254"/>
                  <a:ext cx="276759" cy="36101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zh-CN" sz="2400" b="1" dirty="0">
                      <a:solidFill>
                        <a:schemeClr val="bg1"/>
                      </a:solidFill>
                      <a:latin typeface="Batang" panose="02030600000101010101" charset="-127"/>
                      <a:ea typeface="Batang" panose="02030600000101010101" charset="-127"/>
                      <a:cs typeface="Arial" panose="020B0604020202020204" pitchFamily="34" charset="0"/>
                    </a:rPr>
                    <a:t>3</a:t>
                  </a:r>
                  <a:endParaRPr lang="en-US" altLang="zh-CN" sz="2400" b="1" dirty="0">
                    <a:solidFill>
                      <a:schemeClr val="bg1"/>
                    </a:solidFill>
                    <a:latin typeface="Batang" panose="02030600000101010101" charset="-127"/>
                    <a:ea typeface="Batang" panose="02030600000101010101" charset="-127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2" name="组合 11"/>
              <p:cNvGrpSpPr/>
              <p:nvPr/>
            </p:nvGrpSpPr>
            <p:grpSpPr>
              <a:xfrm>
                <a:off x="3738567" y="1254005"/>
                <a:ext cx="1677148" cy="4120947"/>
                <a:chOff x="1198001" y="1953410"/>
                <a:chExt cx="1257861" cy="3202679"/>
              </a:xfrm>
              <a:solidFill>
                <a:srgbClr val="B3E5FC"/>
              </a:solidFill>
            </p:grpSpPr>
            <p:sp>
              <p:nvSpPr>
                <p:cNvPr id="2" name="任意多边形 48"/>
                <p:cNvSpPr/>
                <p:nvPr/>
              </p:nvSpPr>
              <p:spPr bwMode="auto">
                <a:xfrm flipH="1">
                  <a:off x="1198001" y="1953410"/>
                  <a:ext cx="1257861" cy="3202679"/>
                </a:xfrm>
                <a:custGeom>
                  <a:avLst/>
                  <a:gdLst>
                    <a:gd name="connsiteX0" fmla="*/ 976501 w 1168400"/>
                    <a:gd name="connsiteY0" fmla="*/ 0 h 2428763"/>
                    <a:gd name="connsiteX1" fmla="*/ 1168400 w 1168400"/>
                    <a:gd name="connsiteY1" fmla="*/ 500495 h 2428763"/>
                    <a:gd name="connsiteX2" fmla="*/ 993505 w 1168400"/>
                    <a:gd name="connsiteY2" fmla="*/ 391579 h 2428763"/>
                    <a:gd name="connsiteX3" fmla="*/ 454243 w 1168400"/>
                    <a:gd name="connsiteY3" fmla="*/ 1319958 h 2428763"/>
                    <a:gd name="connsiteX4" fmla="*/ 454243 w 1168400"/>
                    <a:gd name="connsiteY4" fmla="*/ 2157573 h 2428763"/>
                    <a:gd name="connsiteX5" fmla="*/ 454243 w 1168400"/>
                    <a:gd name="connsiteY5" fmla="*/ 2416248 h 2428763"/>
                    <a:gd name="connsiteX6" fmla="*/ 454243 w 1168400"/>
                    <a:gd name="connsiteY6" fmla="*/ 2428763 h 2428763"/>
                    <a:gd name="connsiteX7" fmla="*/ 0 w 1168400"/>
                    <a:gd name="connsiteY7" fmla="*/ 2428763 h 2428763"/>
                    <a:gd name="connsiteX8" fmla="*/ 0 w 1168400"/>
                    <a:gd name="connsiteY8" fmla="*/ 2355621 h 2428763"/>
                    <a:gd name="connsiteX9" fmla="*/ 0 w 1168400"/>
                    <a:gd name="connsiteY9" fmla="*/ 2157573 h 2428763"/>
                    <a:gd name="connsiteX10" fmla="*/ 0 w 1168400"/>
                    <a:gd name="connsiteY10" fmla="*/ 1319958 h 2428763"/>
                    <a:gd name="connsiteX11" fmla="*/ 651001 w 1168400"/>
                    <a:gd name="connsiteY11" fmla="*/ 181527 h 2428763"/>
                    <a:gd name="connsiteX12" fmla="*/ 473676 w 1168400"/>
                    <a:gd name="connsiteY12" fmla="*/ 72611 h 2428763"/>
                    <a:gd name="connsiteX13" fmla="*/ 976501 w 1168400"/>
                    <a:gd name="connsiteY13" fmla="*/ 0 h 24287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68400" h="2428763">
                      <a:moveTo>
                        <a:pt x="976501" y="0"/>
                      </a:moveTo>
                      <a:cubicBezTo>
                        <a:pt x="1168400" y="500495"/>
                        <a:pt x="1168400" y="500495"/>
                        <a:pt x="1168400" y="500495"/>
                      </a:cubicBezTo>
                      <a:cubicBezTo>
                        <a:pt x="993505" y="391579"/>
                        <a:pt x="993505" y="391579"/>
                        <a:pt x="993505" y="391579"/>
                      </a:cubicBezTo>
                      <a:lnTo>
                        <a:pt x="454243" y="1319958"/>
                      </a:lnTo>
                      <a:cubicBezTo>
                        <a:pt x="454243" y="2157573"/>
                        <a:pt x="454243" y="2157573"/>
                        <a:pt x="454243" y="2157573"/>
                      </a:cubicBezTo>
                      <a:cubicBezTo>
                        <a:pt x="454243" y="2305388"/>
                        <a:pt x="454243" y="2379295"/>
                        <a:pt x="454243" y="2416248"/>
                      </a:cubicBezTo>
                      <a:lnTo>
                        <a:pt x="454243" y="2428763"/>
                      </a:lnTo>
                      <a:lnTo>
                        <a:pt x="0" y="2428763"/>
                      </a:lnTo>
                      <a:lnTo>
                        <a:pt x="0" y="2355621"/>
                      </a:lnTo>
                      <a:cubicBezTo>
                        <a:pt x="0" y="2157573"/>
                        <a:pt x="0" y="2157573"/>
                        <a:pt x="0" y="2157573"/>
                      </a:cubicBezTo>
                      <a:cubicBezTo>
                        <a:pt x="0" y="1319958"/>
                        <a:pt x="0" y="1319958"/>
                        <a:pt x="0" y="1319958"/>
                      </a:cubicBezTo>
                      <a:cubicBezTo>
                        <a:pt x="651001" y="181527"/>
                        <a:pt x="651001" y="181527"/>
                        <a:pt x="651001" y="181527"/>
                      </a:cubicBezTo>
                      <a:cubicBezTo>
                        <a:pt x="473676" y="72611"/>
                        <a:pt x="473676" y="72611"/>
                        <a:pt x="473676" y="72611"/>
                      </a:cubicBezTo>
                      <a:cubicBezTo>
                        <a:pt x="976501" y="0"/>
                        <a:pt x="976501" y="0"/>
                        <a:pt x="97650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121920" tIns="60960" rIns="121920" bIns="60960" numCol="1" anchor="t" anchorCtr="0" compatLnSpc="1">
                  <a:noAutofit/>
                </a:bodyPr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2400">
                    <a:solidFill>
                      <a:schemeClr val="bg1"/>
                    </a:solidFill>
                    <a:latin typeface="Batang" panose="02030600000101010101" charset="-127"/>
                    <a:ea typeface="Batang" panose="02030600000101010101" charset="-127"/>
                  </a:endParaRPr>
                </a:p>
              </p:txBody>
            </p:sp>
            <p:sp>
              <p:nvSpPr>
                <p:cNvPr id="14" name="矩形 13"/>
                <p:cNvSpPr/>
                <p:nvPr/>
              </p:nvSpPr>
              <p:spPr>
                <a:xfrm>
                  <a:off x="1446302" y="2170907"/>
                  <a:ext cx="276759" cy="34841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zh-CN" sz="2400" b="1" dirty="0">
                      <a:solidFill>
                        <a:schemeClr val="bg1"/>
                      </a:solidFill>
                      <a:latin typeface="Batang" panose="02030600000101010101" charset="-127"/>
                      <a:ea typeface="Batang" panose="02030600000101010101" charset="-127"/>
                      <a:cs typeface="Arial" panose="020B0604020202020204" pitchFamily="34" charset="0"/>
                    </a:rPr>
                    <a:t>1</a:t>
                  </a:r>
                  <a:endParaRPr lang="en-US" altLang="zh-CN" sz="2400" b="1" dirty="0">
                    <a:solidFill>
                      <a:schemeClr val="bg1"/>
                    </a:solidFill>
                    <a:latin typeface="Batang" panose="02030600000101010101" charset="-127"/>
                    <a:ea typeface="Batang" panose="02030600000101010101" charset="-127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5" name="组合 14"/>
              <p:cNvGrpSpPr/>
              <p:nvPr/>
            </p:nvGrpSpPr>
            <p:grpSpPr>
              <a:xfrm>
                <a:off x="5957438" y="3583940"/>
                <a:ext cx="1340100" cy="1786064"/>
                <a:chOff x="2933593" y="3664880"/>
                <a:chExt cx="1005075" cy="1487603"/>
              </a:xfrm>
              <a:solidFill>
                <a:srgbClr val="FFE082"/>
              </a:solidFill>
            </p:grpSpPr>
            <p:sp>
              <p:nvSpPr>
                <p:cNvPr id="16" name="任意多边形 51"/>
                <p:cNvSpPr/>
                <p:nvPr/>
              </p:nvSpPr>
              <p:spPr bwMode="auto">
                <a:xfrm>
                  <a:off x="2933593" y="3664880"/>
                  <a:ext cx="1005075" cy="1487603"/>
                </a:xfrm>
                <a:custGeom>
                  <a:avLst/>
                  <a:gdLst>
                    <a:gd name="connsiteX0" fmla="*/ 976501 w 1168400"/>
                    <a:gd name="connsiteY0" fmla="*/ 0 h 1781175"/>
                    <a:gd name="connsiteX1" fmla="*/ 1168400 w 1168400"/>
                    <a:gd name="connsiteY1" fmla="*/ 500498 h 1781175"/>
                    <a:gd name="connsiteX2" fmla="*/ 993505 w 1168400"/>
                    <a:gd name="connsiteY2" fmla="*/ 391581 h 1781175"/>
                    <a:gd name="connsiteX3" fmla="*/ 456672 w 1168400"/>
                    <a:gd name="connsiteY3" fmla="*/ 1319965 h 1781175"/>
                    <a:gd name="connsiteX4" fmla="*/ 456672 w 1168400"/>
                    <a:gd name="connsiteY4" fmla="*/ 1773784 h 1781175"/>
                    <a:gd name="connsiteX5" fmla="*/ 456672 w 1168400"/>
                    <a:gd name="connsiteY5" fmla="*/ 1781175 h 1781175"/>
                    <a:gd name="connsiteX6" fmla="*/ 0 w 1168400"/>
                    <a:gd name="connsiteY6" fmla="*/ 1781175 h 1781175"/>
                    <a:gd name="connsiteX7" fmla="*/ 0 w 1168400"/>
                    <a:gd name="connsiteY7" fmla="*/ 1758070 h 1781175"/>
                    <a:gd name="connsiteX8" fmla="*/ 0 w 1168400"/>
                    <a:gd name="connsiteY8" fmla="*/ 1478153 h 1781175"/>
                    <a:gd name="connsiteX9" fmla="*/ 0 w 1168400"/>
                    <a:gd name="connsiteY9" fmla="*/ 1319965 h 1781175"/>
                    <a:gd name="connsiteX10" fmla="*/ 651001 w 1168400"/>
                    <a:gd name="connsiteY10" fmla="*/ 181528 h 1781175"/>
                    <a:gd name="connsiteX11" fmla="*/ 476105 w 1168400"/>
                    <a:gd name="connsiteY11" fmla="*/ 72611 h 1781175"/>
                    <a:gd name="connsiteX12" fmla="*/ 976501 w 1168400"/>
                    <a:gd name="connsiteY12" fmla="*/ 0 h 17811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168400" h="1781175">
                      <a:moveTo>
                        <a:pt x="976501" y="0"/>
                      </a:moveTo>
                      <a:cubicBezTo>
                        <a:pt x="1168400" y="500498"/>
                        <a:pt x="1168400" y="500498"/>
                        <a:pt x="1168400" y="500498"/>
                      </a:cubicBezTo>
                      <a:cubicBezTo>
                        <a:pt x="993505" y="391581"/>
                        <a:pt x="993505" y="391581"/>
                        <a:pt x="993505" y="391581"/>
                      </a:cubicBezTo>
                      <a:lnTo>
                        <a:pt x="456672" y="1319965"/>
                      </a:lnTo>
                      <a:cubicBezTo>
                        <a:pt x="456672" y="1773784"/>
                        <a:pt x="456672" y="1773784"/>
                        <a:pt x="456672" y="1773784"/>
                      </a:cubicBezTo>
                      <a:lnTo>
                        <a:pt x="456672" y="1781175"/>
                      </a:lnTo>
                      <a:lnTo>
                        <a:pt x="0" y="1781175"/>
                      </a:lnTo>
                      <a:lnTo>
                        <a:pt x="0" y="1758070"/>
                      </a:lnTo>
                      <a:cubicBezTo>
                        <a:pt x="0" y="1478153"/>
                        <a:pt x="0" y="1478153"/>
                        <a:pt x="0" y="1478153"/>
                      </a:cubicBezTo>
                      <a:cubicBezTo>
                        <a:pt x="0" y="1319965"/>
                        <a:pt x="0" y="1319965"/>
                        <a:pt x="0" y="1319965"/>
                      </a:cubicBezTo>
                      <a:cubicBezTo>
                        <a:pt x="651001" y="181528"/>
                        <a:pt x="651001" y="181528"/>
                        <a:pt x="651001" y="181528"/>
                      </a:cubicBezTo>
                      <a:cubicBezTo>
                        <a:pt x="476105" y="72611"/>
                        <a:pt x="476105" y="72611"/>
                        <a:pt x="476105" y="72611"/>
                      </a:cubicBezTo>
                      <a:cubicBezTo>
                        <a:pt x="976501" y="0"/>
                        <a:pt x="976501" y="0"/>
                        <a:pt x="97650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121920" tIns="60960" rIns="121920" bIns="60960" numCol="1" anchor="t" anchorCtr="0" compatLnSpc="1">
                  <a:noAutofit/>
                </a:bodyPr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2400">
                    <a:solidFill>
                      <a:prstClr val="black"/>
                    </a:solidFill>
                    <a:latin typeface="Batang" panose="02030600000101010101" charset="-127"/>
                    <a:ea typeface="Batang" panose="02030600000101010101" charset="-127"/>
                  </a:endParaRPr>
                </a:p>
              </p:txBody>
            </p:sp>
            <p:sp>
              <p:nvSpPr>
                <p:cNvPr id="17" name="矩形 16"/>
                <p:cNvSpPr/>
                <p:nvPr/>
              </p:nvSpPr>
              <p:spPr>
                <a:xfrm>
                  <a:off x="3503627" y="3710181"/>
                  <a:ext cx="276759" cy="37339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zh-CN" sz="2400" b="1" dirty="0">
                      <a:solidFill>
                        <a:srgbClr val="FFFFFF"/>
                      </a:solidFill>
                      <a:latin typeface="Batang" panose="02030600000101010101" charset="-127"/>
                      <a:ea typeface="Batang" panose="02030600000101010101" charset="-127"/>
                      <a:cs typeface="Arial" panose="020B0604020202020204" pitchFamily="34" charset="0"/>
                    </a:rPr>
                    <a:t>4</a:t>
                  </a:r>
                  <a:endParaRPr lang="en-US" altLang="zh-CN" sz="2400" b="1" dirty="0">
                    <a:solidFill>
                      <a:srgbClr val="FFFFFF"/>
                    </a:solidFill>
                    <a:latin typeface="Batang" panose="02030600000101010101" charset="-127"/>
                    <a:ea typeface="Batang" panose="02030600000101010101" charset="-127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19" name="文本框 18"/>
            <p:cNvSpPr txBox="1"/>
            <p:nvPr/>
          </p:nvSpPr>
          <p:spPr>
            <a:xfrm>
              <a:off x="1762218" y="3538640"/>
              <a:ext cx="3057247" cy="15273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kumimoji="1" lang="zh-CN" altLang="en-US" sz="3200" b="1" dirty="0">
                  <a:solidFill>
                    <a:srgbClr val="B3E5FC"/>
                  </a:solidFill>
                </a:rPr>
                <a:t>单纯行为的记录</a:t>
              </a:r>
              <a:endParaRPr kumimoji="1" lang="en-US" altLang="zh-CN" sz="3200" b="1" dirty="0">
                <a:solidFill>
                  <a:srgbClr val="B3E5FC"/>
                </a:solidFill>
              </a:endParaRPr>
            </a:p>
            <a:p>
              <a:pPr algn="ctr"/>
              <a:r>
                <a:rPr kumimoji="1" lang="zh-CN" altLang="en-US" sz="3200" b="1" dirty="0">
                  <a:solidFill>
                    <a:srgbClr val="B3E5FC"/>
                  </a:solidFill>
                </a:rPr>
                <a:t>（操作过程）</a:t>
              </a:r>
              <a:endParaRPr kumimoji="1" lang="en-US" altLang="zh-CN" sz="3200" b="1" dirty="0">
                <a:solidFill>
                  <a:srgbClr val="B3E5FC"/>
                </a:solidFill>
              </a:endParaRPr>
            </a:p>
            <a:p>
              <a:pPr algn="ctr"/>
              <a:r>
                <a:rPr kumimoji="1" lang="en-US" altLang="zh-CN" sz="3200" b="1" dirty="0">
                  <a:solidFill>
                    <a:srgbClr val="B3E5FC"/>
                  </a:solidFill>
                </a:rPr>
                <a:t>76%</a:t>
              </a:r>
              <a:endParaRPr kumimoji="1" lang="zh-CN" altLang="en-US" sz="3200" b="1" dirty="0">
                <a:solidFill>
                  <a:srgbClr val="B3E5FC"/>
                </a:solidFill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5232135" y="1726272"/>
              <a:ext cx="1415772" cy="10481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kumimoji="1" lang="zh-CN" altLang="en-US" sz="3200" b="1" dirty="0">
                  <a:solidFill>
                    <a:srgbClr val="98D4CE"/>
                  </a:solidFill>
                </a:rPr>
                <a:t>设计图</a:t>
              </a:r>
              <a:endParaRPr kumimoji="1" lang="en-US" altLang="zh-CN" sz="3200" b="1" dirty="0">
                <a:solidFill>
                  <a:srgbClr val="98D4CE"/>
                </a:solidFill>
              </a:endParaRPr>
            </a:p>
            <a:p>
              <a:pPr algn="ctr"/>
              <a:r>
                <a:rPr kumimoji="1" lang="en-US" altLang="zh-CN" sz="3200" b="1" dirty="0">
                  <a:solidFill>
                    <a:srgbClr val="98D4CE"/>
                  </a:solidFill>
                </a:rPr>
                <a:t>8%</a:t>
              </a:r>
              <a:endParaRPr kumimoji="1" lang="zh-CN" altLang="en-US" sz="3200" b="1" dirty="0">
                <a:solidFill>
                  <a:srgbClr val="98D4CE"/>
                </a:solidFill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6579377" y="2931467"/>
              <a:ext cx="1005403" cy="10481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kumimoji="1" lang="zh-CN" altLang="en-US" sz="3200" b="1" dirty="0">
                  <a:solidFill>
                    <a:srgbClr val="FFCDD2"/>
                  </a:solidFill>
                </a:rPr>
                <a:t>猜想</a:t>
              </a:r>
              <a:endParaRPr kumimoji="1" lang="en-US" altLang="zh-CN" sz="3200" b="1" dirty="0">
                <a:solidFill>
                  <a:srgbClr val="FFCDD2"/>
                </a:solidFill>
              </a:endParaRPr>
            </a:p>
            <a:p>
              <a:pPr algn="ctr"/>
              <a:r>
                <a:rPr kumimoji="1" lang="en-US" altLang="zh-CN" sz="3200" b="1" dirty="0">
                  <a:solidFill>
                    <a:srgbClr val="FFCDD2"/>
                  </a:solidFill>
                </a:rPr>
                <a:t>5%</a:t>
              </a:r>
              <a:endParaRPr kumimoji="1" lang="zh-CN" altLang="en-US" sz="3200" b="1" dirty="0">
                <a:solidFill>
                  <a:srgbClr val="FFCDD2"/>
                </a:solidFill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6946721" y="4023941"/>
              <a:ext cx="1005403" cy="10481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kumimoji="1" lang="zh-CN" altLang="en-US" sz="3200" b="1" dirty="0">
                  <a:solidFill>
                    <a:srgbClr val="FFE082"/>
                  </a:solidFill>
                </a:rPr>
                <a:t>问题</a:t>
              </a:r>
              <a:endParaRPr kumimoji="1" lang="en-US" altLang="zh-CN" sz="3200" b="1" dirty="0">
                <a:solidFill>
                  <a:srgbClr val="FFE082"/>
                </a:solidFill>
              </a:endParaRPr>
            </a:p>
            <a:p>
              <a:pPr algn="ctr"/>
              <a:r>
                <a:rPr kumimoji="1" lang="en-US" altLang="zh-CN" sz="3200" b="1" dirty="0">
                  <a:solidFill>
                    <a:srgbClr val="FFE082"/>
                  </a:solidFill>
                </a:rPr>
                <a:t>7%</a:t>
              </a:r>
              <a:endParaRPr kumimoji="1" lang="zh-CN" altLang="en-US" sz="3200" b="1" dirty="0">
                <a:solidFill>
                  <a:srgbClr val="FFE082"/>
                </a:solidFill>
              </a:endParaRPr>
            </a:p>
          </p:txBody>
        </p:sp>
      </p:grpSp>
      <p:pic>
        <p:nvPicPr>
          <p:cNvPr id="25" name="图片 2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64435" y="2776855"/>
            <a:ext cx="1506855" cy="1108075"/>
          </a:xfrm>
          <a:prstGeom prst="ellipse">
            <a:avLst/>
          </a:prstGeom>
          <a:ln w="28575" cmpd="sng">
            <a:solidFill>
              <a:srgbClr val="B3E5FC"/>
            </a:solidFill>
            <a:prstDash val="solid"/>
          </a:ln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7865" y="1466850"/>
            <a:ext cx="1802130" cy="1234440"/>
          </a:xfrm>
          <a:prstGeom prst="rect">
            <a:avLst/>
          </a:prstGeom>
          <a:ln w="28575" cmpd="sng">
            <a:solidFill>
              <a:srgbClr val="B3E5FC"/>
            </a:solidFill>
            <a:prstDash val="solid"/>
          </a:ln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4215" y="1280160"/>
            <a:ext cx="1294130" cy="819150"/>
          </a:xfrm>
          <a:prstGeom prst="rect">
            <a:avLst/>
          </a:prstGeom>
          <a:ln w="28575" cmpd="sng">
            <a:solidFill>
              <a:srgbClr val="B2DFDB"/>
            </a:solidFill>
            <a:prstDash val="solid"/>
          </a:ln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0435" y="3027680"/>
            <a:ext cx="1381125" cy="902970"/>
          </a:xfrm>
          <a:prstGeom prst="rect">
            <a:avLst/>
          </a:prstGeom>
          <a:ln w="28575" cmpd="sng">
            <a:solidFill>
              <a:srgbClr val="FFCDD2"/>
            </a:solidFill>
            <a:prstDash val="solid"/>
          </a:ln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5175" y="5679440"/>
            <a:ext cx="1383030" cy="1143635"/>
          </a:xfrm>
          <a:prstGeom prst="rect">
            <a:avLst/>
          </a:prstGeom>
          <a:ln w="28575" cmpd="sng">
            <a:solidFill>
              <a:srgbClr val="A9D18E"/>
            </a:solidFill>
            <a:prstDash val="solid"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2800" y="1855470"/>
            <a:ext cx="1877060" cy="1488440"/>
          </a:xfrm>
          <a:prstGeom prst="ellipse">
            <a:avLst/>
          </a:prstGeom>
          <a:ln w="28575" cmpd="sng">
            <a:solidFill>
              <a:srgbClr val="FFCDD2"/>
            </a:solidFill>
            <a:prstDash val="solid"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/>
          <a:srcRect l="-6844" t="-2198" r="20152" b="2198"/>
          <a:stretch>
            <a:fillRect/>
          </a:stretch>
        </p:blipFill>
        <p:spPr>
          <a:xfrm>
            <a:off x="8797925" y="4020820"/>
            <a:ext cx="1574800" cy="1257300"/>
          </a:xfrm>
          <a:prstGeom prst="ellipse">
            <a:avLst/>
          </a:prstGeom>
          <a:ln w="28575" cmpd="sng">
            <a:solidFill>
              <a:srgbClr val="FFE082"/>
            </a:solidFill>
            <a:prstDash val="solid"/>
          </a:ln>
        </p:spPr>
      </p:pic>
      <p:sp>
        <p:nvSpPr>
          <p:cNvPr id="13" name="任意多边形 30"/>
          <p:cNvSpPr/>
          <p:nvPr/>
        </p:nvSpPr>
        <p:spPr bwMode="auto">
          <a:xfrm>
            <a:off x="6532898" y="6167136"/>
            <a:ext cx="1681780" cy="3557887"/>
          </a:xfrm>
          <a:custGeom>
            <a:avLst/>
            <a:gdLst>
              <a:gd name="connsiteX0" fmla="*/ 976313 w 1168400"/>
              <a:gd name="connsiteY0" fmla="*/ 0 h 3613038"/>
              <a:gd name="connsiteX1" fmla="*/ 1168400 w 1168400"/>
              <a:gd name="connsiteY1" fmla="*/ 499372 h 3613038"/>
              <a:gd name="connsiteX2" fmla="*/ 992188 w 1168400"/>
              <a:gd name="connsiteY2" fmla="*/ 390665 h 3613038"/>
              <a:gd name="connsiteX3" fmla="*/ 454025 w 1168400"/>
              <a:gd name="connsiteY3" fmla="*/ 1319769 h 3613038"/>
              <a:gd name="connsiteX4" fmla="*/ 454025 w 1168400"/>
              <a:gd name="connsiteY4" fmla="*/ 3613038 h 3613038"/>
              <a:gd name="connsiteX5" fmla="*/ 0 w 1168400"/>
              <a:gd name="connsiteY5" fmla="*/ 3613038 h 3613038"/>
              <a:gd name="connsiteX6" fmla="*/ 0 w 1168400"/>
              <a:gd name="connsiteY6" fmla="*/ 1319769 h 3613038"/>
              <a:gd name="connsiteX7" fmla="*/ 650875 w 1168400"/>
              <a:gd name="connsiteY7" fmla="*/ 181744 h 3613038"/>
              <a:gd name="connsiteX8" fmla="*/ 473075 w 1168400"/>
              <a:gd name="connsiteY8" fmla="*/ 71339 h 3613038"/>
              <a:gd name="connsiteX9" fmla="*/ 976313 w 1168400"/>
              <a:gd name="connsiteY9" fmla="*/ 0 h 361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68400" h="3613038">
                <a:moveTo>
                  <a:pt x="976313" y="0"/>
                </a:moveTo>
                <a:lnTo>
                  <a:pt x="1168400" y="499372"/>
                </a:lnTo>
                <a:lnTo>
                  <a:pt x="992188" y="390665"/>
                </a:lnTo>
                <a:lnTo>
                  <a:pt x="454025" y="1319769"/>
                </a:lnTo>
                <a:lnTo>
                  <a:pt x="454025" y="3613038"/>
                </a:lnTo>
                <a:lnTo>
                  <a:pt x="0" y="3613038"/>
                </a:lnTo>
                <a:lnTo>
                  <a:pt x="0" y="1319769"/>
                </a:lnTo>
                <a:lnTo>
                  <a:pt x="650875" y="181744"/>
                </a:lnTo>
                <a:lnTo>
                  <a:pt x="473075" y="71339"/>
                </a:lnTo>
                <a:lnTo>
                  <a:pt x="976313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noAutofit/>
          </a:bodyPr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prstClr val="black"/>
              </a:solidFill>
              <a:latin typeface="Batang" panose="02030600000101010101" charset="-127"/>
              <a:ea typeface="Batang" panose="02030600000101010101" charset="-127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8087995" y="5955030"/>
            <a:ext cx="17951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zh-CN" altLang="en-US" sz="32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其他</a:t>
            </a:r>
            <a:r>
              <a:rPr kumimoji="1" lang="en-US" altLang="zh-CN" sz="32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4%</a:t>
            </a:r>
            <a:endParaRPr kumimoji="1" lang="en-US" altLang="zh-CN" sz="32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7478665" y="6283678"/>
            <a:ext cx="444160" cy="46037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rgbClr val="FFFFFF"/>
                </a:solidFill>
                <a:latin typeface="Batang" panose="02030600000101010101" charset="-127"/>
                <a:ea typeface="Batang" panose="02030600000101010101" charset="-127"/>
                <a:cs typeface="Arial" panose="020B0604020202020204" pitchFamily="34" charset="0"/>
              </a:rPr>
              <a:t>5</a:t>
            </a:r>
            <a:endParaRPr lang="en-US" altLang="zh-CN" sz="2400" b="1" dirty="0">
              <a:solidFill>
                <a:srgbClr val="FFFFFF"/>
              </a:solidFill>
              <a:latin typeface="Batang" panose="02030600000101010101" charset="-127"/>
              <a:ea typeface="Batang" panose="02030600000101010101" charset="-127"/>
              <a:cs typeface="Arial" panose="020B0604020202020204" pitchFamily="34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281965" y="211437"/>
            <a:ext cx="1450255" cy="1248353"/>
            <a:chOff x="1089048" y="-256560"/>
            <a:chExt cx="1450255" cy="1248353"/>
          </a:xfrm>
        </p:grpSpPr>
        <p:sp>
          <p:nvSpPr>
            <p:cNvPr id="30" name="椭圆 29"/>
            <p:cNvSpPr/>
            <p:nvPr>
              <p:custDataLst>
                <p:tags r:id="rId8"/>
              </p:custDataLst>
            </p:nvPr>
          </p:nvSpPr>
          <p:spPr>
            <a:xfrm>
              <a:off x="1334158" y="-256560"/>
              <a:ext cx="1100455" cy="1100455"/>
            </a:xfrm>
            <a:prstGeom prst="ellipse">
              <a:avLst/>
            </a:prstGeom>
            <a:solidFill>
              <a:srgbClr val="BA76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32" name="椭圆 31"/>
            <p:cNvSpPr/>
            <p:nvPr>
              <p:custDataLst>
                <p:tags r:id="rId9"/>
              </p:custDataLst>
            </p:nvPr>
          </p:nvSpPr>
          <p:spPr>
            <a:xfrm>
              <a:off x="1089048" y="118720"/>
              <a:ext cx="349204" cy="349204"/>
            </a:xfrm>
            <a:prstGeom prst="ellipse">
              <a:avLst/>
            </a:prstGeom>
            <a:solidFill>
              <a:srgbClr val="8BB6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33" name="椭圆 32"/>
            <p:cNvSpPr/>
            <p:nvPr>
              <p:custDataLst>
                <p:tags r:id="rId10"/>
              </p:custDataLst>
            </p:nvPr>
          </p:nvSpPr>
          <p:spPr>
            <a:xfrm>
              <a:off x="1263965" y="816557"/>
              <a:ext cx="174602" cy="174602"/>
            </a:xfrm>
            <a:prstGeom prst="ellipse">
              <a:avLst/>
            </a:prstGeom>
            <a:solidFill>
              <a:srgbClr val="C5A0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34" name="椭圆 33"/>
            <p:cNvSpPr/>
            <p:nvPr>
              <p:custDataLst>
                <p:tags r:id="rId11"/>
              </p:custDataLst>
            </p:nvPr>
          </p:nvSpPr>
          <p:spPr>
            <a:xfrm>
              <a:off x="2277400" y="729890"/>
              <a:ext cx="261903" cy="261903"/>
            </a:xfrm>
            <a:prstGeom prst="ellipse">
              <a:avLst/>
            </a:prstGeom>
            <a:solidFill>
              <a:srgbClr val="2E4A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35" name="椭圆 34"/>
            <p:cNvSpPr/>
            <p:nvPr>
              <p:custDataLst>
                <p:tags r:id="rId12"/>
              </p:custDataLst>
            </p:nvPr>
          </p:nvSpPr>
          <p:spPr>
            <a:xfrm>
              <a:off x="2434890" y="-170501"/>
              <a:ext cx="104413" cy="104413"/>
            </a:xfrm>
            <a:prstGeom prst="ellipse">
              <a:avLst/>
            </a:prstGeom>
            <a:solidFill>
              <a:srgbClr val="D9D5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sp>
        <p:nvSpPr>
          <p:cNvPr id="36" name="文本框 58"/>
          <p:cNvSpPr txBox="1"/>
          <p:nvPr>
            <p:custDataLst>
              <p:tags r:id="rId13"/>
            </p:custDataLst>
          </p:nvPr>
        </p:nvSpPr>
        <p:spPr>
          <a:xfrm>
            <a:off x="835225" y="530735"/>
            <a:ext cx="446786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zh-CN" sz="2400" b="1" dirty="0">
                <a:latin typeface="黑体" panose="02010600030101010101" charset="-122"/>
                <a:ea typeface="黑体" panose="02010600030101010101" charset="-122"/>
                <a:sym typeface="+mn-ea"/>
              </a:rPr>
              <a:t>回归课程，聚焦幼儿视角看内容</a:t>
            </a:r>
            <a:endParaRPr lang="zh-CN" altLang="en-US" sz="2400" b="1" dirty="0" smtClean="0"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34"/>
          <p:cNvSpPr/>
          <p:nvPr/>
        </p:nvSpPr>
        <p:spPr>
          <a:xfrm>
            <a:off x="10680037" y="2777007"/>
            <a:ext cx="358047" cy="523220"/>
          </a:xfrm>
          <a:prstGeom prst="rect">
            <a:avLst/>
          </a:prstGeom>
        </p:spPr>
        <p:txBody>
          <a:bodyPr wrap="square" lIns="91428" tIns="45714" rIns="91428" bIns="45714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prstClr val="white"/>
                </a:solidFill>
                <a:latin typeface="Franklin Gothic Book" panose="020B0503020102020204"/>
                <a:ea typeface="宋体" panose="02010600030101010101" pitchFamily="2" charset="-122"/>
                <a:sym typeface="+mn-lt"/>
              </a:rPr>
              <a:t>03</a:t>
            </a:r>
            <a:endParaRPr lang="en-US" sz="1400" b="1" dirty="0">
              <a:solidFill>
                <a:prstClr val="white"/>
              </a:solidFill>
              <a:latin typeface="Franklin Gothic Book" panose="020B0503020102020204"/>
              <a:ea typeface="宋体" panose="02010600030101010101" pitchFamily="2" charset="-122"/>
              <a:sym typeface="+mn-lt"/>
            </a:endParaRPr>
          </a:p>
        </p:txBody>
      </p:sp>
      <p:grpSp>
        <p:nvGrpSpPr>
          <p:cNvPr id="258" name="组合 257"/>
          <p:cNvGrpSpPr/>
          <p:nvPr/>
        </p:nvGrpSpPr>
        <p:grpSpPr>
          <a:xfrm>
            <a:off x="5469255" y="139065"/>
            <a:ext cx="3077845" cy="4949825"/>
            <a:chOff x="4127626" y="977862"/>
            <a:chExt cx="3359194" cy="5600776"/>
          </a:xfrm>
        </p:grpSpPr>
        <p:pic>
          <p:nvPicPr>
            <p:cNvPr id="259" name="图片 258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7626" y="977862"/>
              <a:ext cx="3359194" cy="2520000"/>
            </a:xfrm>
            <a:prstGeom prst="rect">
              <a:avLst/>
            </a:prstGeom>
          </p:spPr>
        </p:pic>
        <p:pic>
          <p:nvPicPr>
            <p:cNvPr id="260" name="图片 25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7626" y="3569744"/>
              <a:ext cx="3359194" cy="2520000"/>
            </a:xfrm>
            <a:prstGeom prst="rect">
              <a:avLst/>
            </a:prstGeom>
          </p:spPr>
        </p:pic>
        <p:sp>
          <p:nvSpPr>
            <p:cNvPr id="261" name="文本框 260"/>
            <p:cNvSpPr txBox="1"/>
            <p:nvPr/>
          </p:nvSpPr>
          <p:spPr>
            <a:xfrm>
              <a:off x="4781169" y="6161903"/>
              <a:ext cx="2052109" cy="4167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kumimoji="1" lang="zh-CN" altLang="en-US" dirty="0"/>
                <a:t>幼儿回班记录</a:t>
              </a:r>
              <a:endParaRPr kumimoji="1" lang="zh-CN" altLang="en-US" dirty="0"/>
            </a:p>
          </p:txBody>
        </p:sp>
      </p:grpSp>
      <p:grpSp>
        <p:nvGrpSpPr>
          <p:cNvPr id="262" name="组合 261"/>
          <p:cNvGrpSpPr/>
          <p:nvPr/>
        </p:nvGrpSpPr>
        <p:grpSpPr>
          <a:xfrm>
            <a:off x="8832504" y="1203287"/>
            <a:ext cx="3360000" cy="5685406"/>
            <a:chOff x="219364" y="977862"/>
            <a:chExt cx="3360000" cy="5685406"/>
          </a:xfrm>
        </p:grpSpPr>
        <p:pic>
          <p:nvPicPr>
            <p:cNvPr id="263" name="图片 26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364" y="977862"/>
              <a:ext cx="3360000" cy="2520000"/>
            </a:xfrm>
            <a:prstGeom prst="rect">
              <a:avLst/>
            </a:prstGeom>
          </p:spPr>
        </p:pic>
        <p:pic>
          <p:nvPicPr>
            <p:cNvPr id="264" name="图片 26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364" y="3569744"/>
              <a:ext cx="3360000" cy="2520000"/>
            </a:xfrm>
            <a:prstGeom prst="rect">
              <a:avLst/>
            </a:prstGeom>
          </p:spPr>
        </p:pic>
        <p:sp>
          <p:nvSpPr>
            <p:cNvPr id="265" name="文本框 264"/>
            <p:cNvSpPr txBox="1"/>
            <p:nvPr/>
          </p:nvSpPr>
          <p:spPr>
            <a:xfrm>
              <a:off x="1345366" y="6294968"/>
              <a:ext cx="1554480" cy="3683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kumimoji="1" lang="zh-CN" altLang="en-US" dirty="0"/>
                <a:t>围绕师幼探讨</a:t>
              </a:r>
              <a:endParaRPr kumimoji="1" lang="zh-CN" altLang="en-US" dirty="0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430530" y="1325880"/>
            <a:ext cx="4964430" cy="31076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/>
              <a:t>1尊重幼儿记录现状，及时交流与分享。</a:t>
            </a:r>
            <a:endParaRPr lang="zh-CN" altLang="en-US" sz="2800"/>
          </a:p>
          <a:p>
            <a:endParaRPr lang="zh-CN" altLang="en-US" sz="2800"/>
          </a:p>
          <a:p>
            <a:r>
              <a:rPr lang="zh-CN" altLang="en-US" sz="2800"/>
              <a:t>2.户外记录“墙”延伸到班级持续探究，支持室内外兴趣和内容的链接。</a:t>
            </a:r>
            <a:endParaRPr lang="zh-CN" altLang="en-US" sz="2800"/>
          </a:p>
          <a:p>
            <a:endParaRPr lang="zh-CN" altLang="en-US" sz="280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6765" y="3914775"/>
            <a:ext cx="3733800" cy="2771775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281965" y="211437"/>
            <a:ext cx="1450255" cy="1248353"/>
            <a:chOff x="1089048" y="-256560"/>
            <a:chExt cx="1450255" cy="1248353"/>
          </a:xfrm>
        </p:grpSpPr>
        <p:sp>
          <p:nvSpPr>
            <p:cNvPr id="4" name="椭圆 3"/>
            <p:cNvSpPr/>
            <p:nvPr>
              <p:custDataLst>
                <p:tags r:id="rId6"/>
              </p:custDataLst>
            </p:nvPr>
          </p:nvSpPr>
          <p:spPr>
            <a:xfrm>
              <a:off x="1334158" y="-256560"/>
              <a:ext cx="1100455" cy="1100455"/>
            </a:xfrm>
            <a:prstGeom prst="ellipse">
              <a:avLst/>
            </a:prstGeom>
            <a:solidFill>
              <a:srgbClr val="BA76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6" name="椭圆 5"/>
            <p:cNvSpPr/>
            <p:nvPr>
              <p:custDataLst>
                <p:tags r:id="rId7"/>
              </p:custDataLst>
            </p:nvPr>
          </p:nvSpPr>
          <p:spPr>
            <a:xfrm>
              <a:off x="1089048" y="118720"/>
              <a:ext cx="349204" cy="349204"/>
            </a:xfrm>
            <a:prstGeom prst="ellipse">
              <a:avLst/>
            </a:prstGeom>
            <a:solidFill>
              <a:srgbClr val="8BB6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7" name="椭圆 6"/>
            <p:cNvSpPr/>
            <p:nvPr>
              <p:custDataLst>
                <p:tags r:id="rId8"/>
              </p:custDataLst>
            </p:nvPr>
          </p:nvSpPr>
          <p:spPr>
            <a:xfrm>
              <a:off x="1263965" y="816557"/>
              <a:ext cx="174602" cy="174602"/>
            </a:xfrm>
            <a:prstGeom prst="ellipse">
              <a:avLst/>
            </a:prstGeom>
            <a:solidFill>
              <a:srgbClr val="C5A0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8" name="椭圆 7"/>
            <p:cNvSpPr/>
            <p:nvPr>
              <p:custDataLst>
                <p:tags r:id="rId9"/>
              </p:custDataLst>
            </p:nvPr>
          </p:nvSpPr>
          <p:spPr>
            <a:xfrm>
              <a:off x="2277400" y="729890"/>
              <a:ext cx="261903" cy="261903"/>
            </a:xfrm>
            <a:prstGeom prst="ellipse">
              <a:avLst/>
            </a:prstGeom>
            <a:solidFill>
              <a:srgbClr val="2E4A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9" name="椭圆 8"/>
            <p:cNvSpPr/>
            <p:nvPr>
              <p:custDataLst>
                <p:tags r:id="rId10"/>
              </p:custDataLst>
            </p:nvPr>
          </p:nvSpPr>
          <p:spPr>
            <a:xfrm>
              <a:off x="2434890" y="-170501"/>
              <a:ext cx="104413" cy="104413"/>
            </a:xfrm>
            <a:prstGeom prst="ellipse">
              <a:avLst/>
            </a:prstGeom>
            <a:solidFill>
              <a:srgbClr val="D9D5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sp>
        <p:nvSpPr>
          <p:cNvPr id="10" name="文本框 58"/>
          <p:cNvSpPr txBox="1"/>
          <p:nvPr>
            <p:custDataLst>
              <p:tags r:id="rId11"/>
            </p:custDataLst>
          </p:nvPr>
        </p:nvSpPr>
        <p:spPr>
          <a:xfrm>
            <a:off x="835225" y="530735"/>
            <a:ext cx="14020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2400" b="1" dirty="0" smtClean="0">
                <a:cs typeface="+mn-ea"/>
                <a:sym typeface="+mn-lt"/>
              </a:rPr>
              <a:t>我的支持</a:t>
            </a:r>
            <a:endParaRPr lang="zh-CN" altLang="en-US" sz="2400" b="1" dirty="0" smtClean="0"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281965" y="211437"/>
            <a:ext cx="1450255" cy="1248353"/>
            <a:chOff x="1089048" y="-256560"/>
            <a:chExt cx="1450255" cy="1248353"/>
          </a:xfrm>
        </p:grpSpPr>
        <p:sp>
          <p:nvSpPr>
            <p:cNvPr id="16" name="椭圆 15"/>
            <p:cNvSpPr/>
            <p:nvPr>
              <p:custDataLst>
                <p:tags r:id="rId1"/>
              </p:custDataLst>
            </p:nvPr>
          </p:nvSpPr>
          <p:spPr>
            <a:xfrm>
              <a:off x="1334158" y="-256560"/>
              <a:ext cx="1100455" cy="1100455"/>
            </a:xfrm>
            <a:prstGeom prst="ellipse">
              <a:avLst/>
            </a:prstGeom>
            <a:solidFill>
              <a:srgbClr val="BA76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8" name="椭圆 17"/>
            <p:cNvSpPr/>
            <p:nvPr>
              <p:custDataLst>
                <p:tags r:id="rId2"/>
              </p:custDataLst>
            </p:nvPr>
          </p:nvSpPr>
          <p:spPr>
            <a:xfrm>
              <a:off x="1089048" y="118720"/>
              <a:ext cx="349204" cy="349204"/>
            </a:xfrm>
            <a:prstGeom prst="ellipse">
              <a:avLst/>
            </a:prstGeom>
            <a:solidFill>
              <a:srgbClr val="8BB6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36" name="椭圆 35"/>
            <p:cNvSpPr/>
            <p:nvPr>
              <p:custDataLst>
                <p:tags r:id="rId3"/>
              </p:custDataLst>
            </p:nvPr>
          </p:nvSpPr>
          <p:spPr>
            <a:xfrm>
              <a:off x="1263965" y="816557"/>
              <a:ext cx="174602" cy="174602"/>
            </a:xfrm>
            <a:prstGeom prst="ellipse">
              <a:avLst/>
            </a:prstGeom>
            <a:solidFill>
              <a:srgbClr val="C5A0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37" name="椭圆 36"/>
            <p:cNvSpPr/>
            <p:nvPr>
              <p:custDataLst>
                <p:tags r:id="rId4"/>
              </p:custDataLst>
            </p:nvPr>
          </p:nvSpPr>
          <p:spPr>
            <a:xfrm>
              <a:off x="2277400" y="729890"/>
              <a:ext cx="261903" cy="261903"/>
            </a:xfrm>
            <a:prstGeom prst="ellipse">
              <a:avLst/>
            </a:prstGeom>
            <a:solidFill>
              <a:srgbClr val="2E4A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38" name="椭圆 37"/>
            <p:cNvSpPr/>
            <p:nvPr>
              <p:custDataLst>
                <p:tags r:id="rId5"/>
              </p:custDataLst>
            </p:nvPr>
          </p:nvSpPr>
          <p:spPr>
            <a:xfrm>
              <a:off x="2434890" y="-170501"/>
              <a:ext cx="104413" cy="104413"/>
            </a:xfrm>
            <a:prstGeom prst="ellipse">
              <a:avLst/>
            </a:prstGeom>
            <a:solidFill>
              <a:srgbClr val="D9D5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sp>
        <p:nvSpPr>
          <p:cNvPr id="6" name="燕尾形箭头 2"/>
          <p:cNvSpPr/>
          <p:nvPr/>
        </p:nvSpPr>
        <p:spPr>
          <a:xfrm>
            <a:off x="1381296" y="3169641"/>
            <a:ext cx="9404308" cy="228600"/>
          </a:xfrm>
          <a:prstGeom prst="notchedRightArrow">
            <a:avLst/>
          </a:prstGeom>
          <a:solidFill>
            <a:srgbClr val="CFD8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 sz="2490"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1840230" y="2305685"/>
            <a:ext cx="677545" cy="775532"/>
            <a:chOff x="1784435" y="2343128"/>
            <a:chExt cx="962021" cy="1208771"/>
          </a:xfrm>
        </p:grpSpPr>
        <p:sp>
          <p:nvSpPr>
            <p:cNvPr id="11" name="泪滴形 10"/>
            <p:cNvSpPr/>
            <p:nvPr/>
          </p:nvSpPr>
          <p:spPr>
            <a:xfrm rot="8100000">
              <a:off x="1784435" y="2343128"/>
              <a:ext cx="962021" cy="962021"/>
            </a:xfrm>
            <a:prstGeom prst="teardrop">
              <a:avLst/>
            </a:prstGeom>
            <a:solidFill>
              <a:srgbClr val="FFCD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9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1838580" y="2512679"/>
              <a:ext cx="853730" cy="1039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4800" b="1" baseline="-30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rPr>
                <a:t>①</a:t>
              </a:r>
              <a:endParaRPr lang="zh-CN" altLang="en-US" sz="4800" b="1" baseline="-30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9208770" y="2243732"/>
            <a:ext cx="608965" cy="674068"/>
            <a:chOff x="9446341" y="2146993"/>
            <a:chExt cx="970912" cy="1158156"/>
          </a:xfrm>
        </p:grpSpPr>
        <p:sp>
          <p:nvSpPr>
            <p:cNvPr id="14" name="泪滴形 13"/>
            <p:cNvSpPr/>
            <p:nvPr/>
          </p:nvSpPr>
          <p:spPr>
            <a:xfrm rot="8100000">
              <a:off x="9455232" y="2343128"/>
              <a:ext cx="962021" cy="962021"/>
            </a:xfrm>
            <a:prstGeom prst="teardrop">
              <a:avLst/>
            </a:prstGeom>
            <a:solidFill>
              <a:srgbClr val="FFE0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9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3" name="泪滴形 2"/>
            <p:cNvSpPr/>
            <p:nvPr/>
          </p:nvSpPr>
          <p:spPr>
            <a:xfrm rot="8100000">
              <a:off x="9446341" y="2322173"/>
              <a:ext cx="962021" cy="962021"/>
            </a:xfrm>
            <a:prstGeom prst="teardrop">
              <a:avLst/>
            </a:prstGeom>
            <a:solidFill>
              <a:srgbClr val="FFE0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9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9515663" y="2146993"/>
              <a:ext cx="820724" cy="1145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>
                <a:lnSpc>
                  <a:spcPct val="120000"/>
                </a:lnSpc>
              </a:pPr>
              <a:r>
                <a:rPr lang="en-US" altLang="zh-CN" sz="4800" b="1" baseline="-30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rPr>
                <a:t>④</a:t>
              </a:r>
              <a:endParaRPr lang="zh-CN" altLang="en-US" sz="4800" b="1" baseline="-30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</p:grpSp>
      <p:sp>
        <p:nvSpPr>
          <p:cNvPr id="17" name="泪滴形 16"/>
          <p:cNvSpPr/>
          <p:nvPr/>
        </p:nvSpPr>
        <p:spPr>
          <a:xfrm rot="8100000">
            <a:off x="6817995" y="2413635"/>
            <a:ext cx="682625" cy="530225"/>
          </a:xfrm>
          <a:prstGeom prst="teardrop">
            <a:avLst/>
          </a:prstGeom>
          <a:solidFill>
            <a:srgbClr val="B2DF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9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060971" y="3648052"/>
            <a:ext cx="2467610" cy="397510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lIns="91431" tIns="45716" rIns="91431" bIns="45716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FFCDD2"/>
                </a:solidFill>
                <a:latin typeface="微软雅黑" panose="020B0503020204020204" charset="-122"/>
                <a:ea typeface="微软雅黑" panose="020B0503020204020204" charset="-122"/>
              </a:rPr>
              <a:t>户外幼儿记录的需求</a:t>
            </a:r>
            <a:endParaRPr lang="zh-CN" altLang="en-US" sz="2000" b="1" dirty="0">
              <a:solidFill>
                <a:srgbClr val="FFCDD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442970" y="4135755"/>
            <a:ext cx="2521585" cy="397510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91431" tIns="45716" rIns="91431" bIns="45716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B3E5FC"/>
                </a:solidFill>
                <a:latin typeface="微软雅黑" panose="020B0503020204020204" charset="-122"/>
                <a:ea typeface="微软雅黑" panose="020B0503020204020204" charset="-122"/>
              </a:rPr>
              <a:t>户外幼儿记录的内容</a:t>
            </a:r>
            <a:endParaRPr lang="zh-CN" altLang="en-US" sz="2000" b="1" dirty="0">
              <a:solidFill>
                <a:srgbClr val="B3E5FC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5963920" y="3576320"/>
            <a:ext cx="2467610" cy="397510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lIns="91431" tIns="45716" rIns="91431" bIns="45716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B2DFDB"/>
                </a:solidFill>
                <a:latin typeface="微软雅黑" panose="020B0503020204020204" charset="-122"/>
                <a:ea typeface="微软雅黑" panose="020B0503020204020204" charset="-122"/>
              </a:rPr>
              <a:t>户外幼儿记录的形式</a:t>
            </a:r>
            <a:endParaRPr lang="zh-CN" altLang="en-US" sz="2000" b="1" dirty="0">
              <a:solidFill>
                <a:srgbClr val="B2DFDB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8269602" y="4097402"/>
            <a:ext cx="2721610" cy="397510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lIns="91431" tIns="45716" rIns="91431" bIns="45716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FFE082"/>
                </a:solidFill>
                <a:latin typeface="微软雅黑" panose="020B0503020204020204" charset="-122"/>
                <a:ea typeface="微软雅黑" panose="020B0503020204020204" charset="-122"/>
              </a:rPr>
              <a:t>户外记录</a:t>
            </a:r>
            <a:r>
              <a:rPr lang="en-US" altLang="zh-CN" sz="2000" b="1" dirty="0">
                <a:solidFill>
                  <a:srgbClr val="FFE082"/>
                </a:solidFill>
                <a:latin typeface="微软雅黑" panose="020B0503020204020204" charset="-122"/>
                <a:ea typeface="微软雅黑" panose="020B0503020204020204" charset="-122"/>
              </a:rPr>
              <a:t>“</a:t>
            </a:r>
            <a:r>
              <a:rPr lang="zh-CN" altLang="en-US" sz="2000" b="1" dirty="0">
                <a:solidFill>
                  <a:srgbClr val="FFE082"/>
                </a:solidFill>
                <a:latin typeface="微软雅黑" panose="020B0503020204020204" charset="-122"/>
                <a:ea typeface="微软雅黑" panose="020B0503020204020204" charset="-122"/>
              </a:rPr>
              <a:t>墙</a:t>
            </a:r>
            <a:r>
              <a:rPr lang="en-US" altLang="zh-CN" sz="2000" b="1" dirty="0">
                <a:solidFill>
                  <a:srgbClr val="FFE082"/>
                </a:solidFill>
                <a:latin typeface="微软雅黑" panose="020B0503020204020204" charset="-122"/>
                <a:ea typeface="微软雅黑" panose="020B0503020204020204" charset="-122"/>
              </a:rPr>
              <a:t>”</a:t>
            </a:r>
            <a:r>
              <a:rPr lang="zh-CN" altLang="en-US" sz="2000" b="1" dirty="0">
                <a:solidFill>
                  <a:srgbClr val="FFE082"/>
                </a:solidFill>
                <a:latin typeface="微软雅黑" panose="020B0503020204020204" charset="-122"/>
                <a:ea typeface="微软雅黑" panose="020B0503020204020204" charset="-122"/>
              </a:rPr>
              <a:t>的支持</a:t>
            </a:r>
            <a:endParaRPr lang="zh-CN" altLang="en-US" sz="2000" b="1" dirty="0">
              <a:solidFill>
                <a:srgbClr val="FFE08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燕尾形箭头 2"/>
          <p:cNvSpPr/>
          <p:nvPr/>
        </p:nvSpPr>
        <p:spPr>
          <a:xfrm>
            <a:off x="1393996" y="3169641"/>
            <a:ext cx="9404308" cy="228600"/>
          </a:xfrm>
          <a:prstGeom prst="notchedRightArrow">
            <a:avLst/>
          </a:prstGeom>
          <a:solidFill>
            <a:srgbClr val="CFD8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p>
            <a:pPr algn="ctr"/>
            <a:endParaRPr lang="zh-CN" altLang="en-US" sz="2490"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4326255" y="2165985"/>
            <a:ext cx="746760" cy="753563"/>
            <a:chOff x="4341368" y="2330418"/>
            <a:chExt cx="962021" cy="974731"/>
          </a:xfrm>
        </p:grpSpPr>
        <p:sp>
          <p:nvSpPr>
            <p:cNvPr id="25" name="泪滴形 24"/>
            <p:cNvSpPr/>
            <p:nvPr/>
          </p:nvSpPr>
          <p:spPr>
            <a:xfrm rot="8100000">
              <a:off x="4341368" y="2343128"/>
              <a:ext cx="962021" cy="962021"/>
            </a:xfrm>
            <a:prstGeom prst="teardrop">
              <a:avLst/>
            </a:prstGeom>
            <a:solidFill>
              <a:srgbClr val="B3E5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9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4407051" y="2330418"/>
              <a:ext cx="820724" cy="862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>
                <a:lnSpc>
                  <a:spcPct val="120000"/>
                </a:lnSpc>
              </a:pPr>
              <a:r>
                <a:rPr lang="en-US" altLang="zh-CN" sz="4800" b="1" baseline="-30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rPr>
                <a:t>②</a:t>
              </a:r>
              <a:endParaRPr lang="zh-CN" altLang="en-US" sz="4800" b="1" baseline="-30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845310" y="2205977"/>
            <a:ext cx="713105" cy="718198"/>
            <a:chOff x="1784435" y="2341407"/>
            <a:chExt cx="962021" cy="963742"/>
          </a:xfrm>
        </p:grpSpPr>
        <p:sp>
          <p:nvSpPr>
            <p:cNvPr id="28" name="泪滴形 27"/>
            <p:cNvSpPr/>
            <p:nvPr/>
          </p:nvSpPr>
          <p:spPr>
            <a:xfrm rot="8100000">
              <a:off x="1784435" y="2343128"/>
              <a:ext cx="962021" cy="962021"/>
            </a:xfrm>
            <a:prstGeom prst="teardrop">
              <a:avLst/>
            </a:prstGeom>
            <a:solidFill>
              <a:srgbClr val="FFCD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9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1800031" y="2341407"/>
              <a:ext cx="853730" cy="894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>
                <a:lnSpc>
                  <a:spcPct val="120000"/>
                </a:lnSpc>
              </a:pPr>
              <a:r>
                <a:rPr lang="en-US" altLang="zh-CN" sz="4800" b="1" baseline="-30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rPr>
                <a:t>①</a:t>
              </a:r>
              <a:endParaRPr lang="zh-CN" altLang="en-US" sz="4800" b="1" baseline="-30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6727825" y="2267585"/>
            <a:ext cx="742315" cy="667368"/>
            <a:chOff x="6864338" y="2343128"/>
            <a:chExt cx="995984" cy="972171"/>
          </a:xfrm>
        </p:grpSpPr>
        <p:sp>
          <p:nvSpPr>
            <p:cNvPr id="31" name="泪滴形 30"/>
            <p:cNvSpPr/>
            <p:nvPr/>
          </p:nvSpPr>
          <p:spPr>
            <a:xfrm rot="8100000">
              <a:off x="6898301" y="2343128"/>
              <a:ext cx="962021" cy="962021"/>
            </a:xfrm>
            <a:prstGeom prst="teardrop">
              <a:avLst/>
            </a:prstGeom>
            <a:solidFill>
              <a:srgbClr val="B2DF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9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6864338" y="2344028"/>
              <a:ext cx="973079" cy="9712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>
                <a:lnSpc>
                  <a:spcPct val="120000"/>
                </a:lnSpc>
              </a:pPr>
              <a:r>
                <a:rPr lang="en-US" altLang="zh-CN" sz="4800" b="1" baseline="-30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rPr>
                <a:t>③</a:t>
              </a:r>
              <a:endParaRPr lang="zh-CN" altLang="en-US" sz="4800" b="1" baseline="-30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666115" y="1067435"/>
            <a:ext cx="95269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1.室内外场地、环境、空间的不同导致记录内容和形式的不同需求，不能为了记录而记录。</a:t>
            </a:r>
            <a:endParaRPr lang="en-US" altLang="zh-CN"/>
          </a:p>
        </p:txBody>
      </p:sp>
      <p:sp>
        <p:nvSpPr>
          <p:cNvPr id="8" name="文本框 7"/>
          <p:cNvSpPr txBox="1"/>
          <p:nvPr/>
        </p:nvSpPr>
        <p:spPr>
          <a:xfrm>
            <a:off x="723265" y="3088005"/>
            <a:ext cx="95269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3.</a:t>
            </a:r>
            <a:endParaRPr lang="en-US" altLang="zh-CN"/>
          </a:p>
        </p:txBody>
      </p:sp>
      <p:sp>
        <p:nvSpPr>
          <p:cNvPr id="9" name="文本框 8"/>
          <p:cNvSpPr txBox="1"/>
          <p:nvPr/>
        </p:nvSpPr>
        <p:spPr>
          <a:xfrm>
            <a:off x="723265" y="1646555"/>
            <a:ext cx="95269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2.不同的户外场地有不同的记录需求，室内外记录本质上都是为了推动活动和课程开展。</a:t>
            </a:r>
            <a:endParaRPr lang="en-US" altLang="zh-CN"/>
          </a:p>
        </p:txBody>
      </p:sp>
      <p:sp>
        <p:nvSpPr>
          <p:cNvPr id="24" name="文本框 23"/>
          <p:cNvSpPr txBox="1"/>
          <p:nvPr/>
        </p:nvSpPr>
        <p:spPr>
          <a:xfrm>
            <a:off x="1350645" y="4175760"/>
            <a:ext cx="1926590" cy="1476375"/>
          </a:xfrm>
          <a:prstGeom prst="rect">
            <a:avLst/>
          </a:prstGeom>
          <a:noFill/>
          <a:ln w="57150">
            <a:solidFill>
              <a:srgbClr val="FFCDD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CBBDD2"/>
                </a:solidFill>
              </a14:hiddenFill>
            </a:ext>
          </a:extLst>
        </p:spPr>
        <p:txBody>
          <a:bodyPr wrap="square" rtlCol="0">
            <a:spAutoFit/>
          </a:bodyPr>
          <a:p>
            <a:r>
              <a:rPr lang="zh-CN" altLang="en-US"/>
              <a:t>（1）需要及时记录、变化快的内容。</a:t>
            </a:r>
            <a:endParaRPr lang="zh-CN" altLang="en-US"/>
          </a:p>
          <a:p>
            <a:r>
              <a:rPr lang="zh-CN" altLang="en-US"/>
              <a:t>（2）方便快捷的记录方式。</a:t>
            </a:r>
            <a:endParaRPr lang="zh-CN" altLang="en-US"/>
          </a:p>
        </p:txBody>
      </p:sp>
      <p:sp>
        <p:nvSpPr>
          <p:cNvPr id="33" name="文本框 32"/>
          <p:cNvSpPr txBox="1"/>
          <p:nvPr/>
        </p:nvSpPr>
        <p:spPr>
          <a:xfrm>
            <a:off x="3657600" y="4676775"/>
            <a:ext cx="1926590" cy="1198880"/>
          </a:xfrm>
          <a:prstGeom prst="rect">
            <a:avLst/>
          </a:prstGeom>
          <a:noFill/>
          <a:ln w="57150">
            <a:solidFill>
              <a:srgbClr val="B3E5F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CBBDD2"/>
                </a:solidFill>
              </a14:hiddenFill>
            </a:ext>
          </a:extLst>
        </p:spPr>
        <p:txBody>
          <a:bodyPr wrap="square" rtlCol="0">
            <a:spAutoFit/>
          </a:bodyPr>
          <a:p>
            <a:r>
              <a:rPr lang="zh-CN" altLang="en-US"/>
              <a:t>（1）当下发生的现状记录。</a:t>
            </a:r>
            <a:endParaRPr lang="zh-CN" altLang="en-US"/>
          </a:p>
          <a:p>
            <a:r>
              <a:rPr lang="zh-CN" altLang="en-US"/>
              <a:t>（2）为了解决及时问题的记录。</a:t>
            </a:r>
            <a:endParaRPr lang="zh-CN" altLang="en-US"/>
          </a:p>
        </p:txBody>
      </p:sp>
      <p:sp>
        <p:nvSpPr>
          <p:cNvPr id="34" name="文本框 33"/>
          <p:cNvSpPr txBox="1"/>
          <p:nvPr/>
        </p:nvSpPr>
        <p:spPr>
          <a:xfrm>
            <a:off x="6196330" y="4265930"/>
            <a:ext cx="1926590" cy="1476375"/>
          </a:xfrm>
          <a:prstGeom prst="rect">
            <a:avLst/>
          </a:prstGeom>
          <a:noFill/>
          <a:ln w="57150">
            <a:solidFill>
              <a:srgbClr val="B2DFDB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CBBDD2"/>
                </a:solidFill>
              </a14:hiddenFill>
            </a:ext>
          </a:extLst>
        </p:spPr>
        <p:txBody>
          <a:bodyPr wrap="square" rtlCol="0">
            <a:spAutoFit/>
          </a:bodyPr>
          <a:p>
            <a:r>
              <a:rPr lang="zh-CN" altLang="en-US"/>
              <a:t>相机、粉笔、记录本、记录纸（需要便于记录的平整桌面或地面）</a:t>
            </a:r>
            <a:endParaRPr lang="zh-CN" altLang="en-US"/>
          </a:p>
        </p:txBody>
      </p:sp>
      <p:sp>
        <p:nvSpPr>
          <p:cNvPr id="35" name="文本框 34"/>
          <p:cNvSpPr txBox="1"/>
          <p:nvPr/>
        </p:nvSpPr>
        <p:spPr>
          <a:xfrm>
            <a:off x="8556625" y="4613275"/>
            <a:ext cx="1926590" cy="922020"/>
          </a:xfrm>
          <a:prstGeom prst="rect">
            <a:avLst/>
          </a:prstGeom>
          <a:noFill/>
          <a:ln w="57150">
            <a:solidFill>
              <a:srgbClr val="FFE08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CBBDD2"/>
                </a:solidFill>
              </a14:hiddenFill>
            </a:ext>
          </a:extLst>
        </p:spPr>
        <p:txBody>
          <a:bodyPr wrap="square" rtlCol="0">
            <a:spAutoFit/>
          </a:bodyPr>
          <a:p>
            <a:r>
              <a:rPr lang="zh-CN" altLang="en-US"/>
              <a:t>便于收放、移动的、相对稳固的“墙面”。</a:t>
            </a:r>
            <a:endParaRPr lang="zh-CN" altLang="en-US"/>
          </a:p>
        </p:txBody>
      </p:sp>
      <p:sp>
        <p:nvSpPr>
          <p:cNvPr id="39" name="文本框 58"/>
          <p:cNvSpPr txBox="1"/>
          <p:nvPr>
            <p:custDataLst>
              <p:tags r:id="rId6"/>
            </p:custDataLst>
          </p:nvPr>
        </p:nvSpPr>
        <p:spPr>
          <a:xfrm>
            <a:off x="835225" y="530735"/>
            <a:ext cx="23164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2400" b="1" dirty="0" smtClean="0">
                <a:cs typeface="+mn-ea"/>
                <a:sym typeface="+mn-lt"/>
              </a:rPr>
              <a:t>我的收获和思考</a:t>
            </a:r>
            <a:endParaRPr lang="en-US" altLang="zh-CN" sz="2400" b="1" dirty="0" smtClean="0"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  <p:bldLst>
      <p:bldP spid="6" grpId="0" bldLvl="0" animBg="1"/>
      <p:bldP spid="19" grpId="0" bldLvl="0" animBg="1"/>
      <p:bldP spid="23" grpId="0" bldLvl="0" animBg="1"/>
      <p:bldP spid="5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81965" y="211437"/>
            <a:ext cx="1450255" cy="1248353"/>
            <a:chOff x="1089048" y="-256560"/>
            <a:chExt cx="1450255" cy="1248353"/>
          </a:xfrm>
        </p:grpSpPr>
        <p:sp>
          <p:nvSpPr>
            <p:cNvPr id="3" name="椭圆 2"/>
            <p:cNvSpPr/>
            <p:nvPr/>
          </p:nvSpPr>
          <p:spPr>
            <a:xfrm>
              <a:off x="1334158" y="-256560"/>
              <a:ext cx="1100455" cy="1100455"/>
            </a:xfrm>
            <a:prstGeom prst="ellipse">
              <a:avLst/>
            </a:prstGeom>
            <a:solidFill>
              <a:srgbClr val="BA76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4" name="椭圆 3"/>
            <p:cNvSpPr/>
            <p:nvPr/>
          </p:nvSpPr>
          <p:spPr>
            <a:xfrm>
              <a:off x="1089048" y="118720"/>
              <a:ext cx="349204" cy="349204"/>
            </a:xfrm>
            <a:prstGeom prst="ellipse">
              <a:avLst/>
            </a:prstGeom>
            <a:solidFill>
              <a:srgbClr val="8BB6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1263965" y="816557"/>
              <a:ext cx="174602" cy="174602"/>
            </a:xfrm>
            <a:prstGeom prst="ellipse">
              <a:avLst/>
            </a:prstGeom>
            <a:solidFill>
              <a:srgbClr val="C5A0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2277400" y="729890"/>
              <a:ext cx="261903" cy="261903"/>
            </a:xfrm>
            <a:prstGeom prst="ellipse">
              <a:avLst/>
            </a:prstGeom>
            <a:solidFill>
              <a:srgbClr val="2E4A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2434890" y="-170501"/>
              <a:ext cx="104413" cy="104413"/>
            </a:xfrm>
            <a:prstGeom prst="ellipse">
              <a:avLst/>
            </a:prstGeom>
            <a:solidFill>
              <a:srgbClr val="D9D5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sp>
        <p:nvSpPr>
          <p:cNvPr id="8" name="文本框 58"/>
          <p:cNvSpPr txBox="1"/>
          <p:nvPr/>
        </p:nvSpPr>
        <p:spPr>
          <a:xfrm>
            <a:off x="835225" y="530735"/>
            <a:ext cx="59740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2400" b="1" dirty="0" smtClean="0">
                <a:cs typeface="+mn-ea"/>
                <a:sym typeface="+mn-lt"/>
              </a:rPr>
              <a:t>二、聚焦亲自然活动中幼儿记录文本的研究</a:t>
            </a:r>
            <a:endParaRPr lang="zh-CN" altLang="en-US" sz="2400" b="1" dirty="0" smtClean="0">
              <a:cs typeface="+mn-ea"/>
              <a:sym typeface="+mn-lt"/>
            </a:endParaRPr>
          </a:p>
        </p:txBody>
      </p:sp>
      <p:sp>
        <p:nvSpPr>
          <p:cNvPr id="11" name="文本框 10"/>
          <p:cNvSpPr txBox="1"/>
          <p:nvPr>
            <p:custDataLst>
              <p:tags r:id="rId1"/>
            </p:custDataLst>
          </p:nvPr>
        </p:nvSpPr>
        <p:spPr>
          <a:xfrm>
            <a:off x="630555" y="1999615"/>
            <a:ext cx="3145790" cy="12979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 fontAlgn="auto">
              <a:lnSpc>
                <a:spcPct val="100000"/>
              </a:lnSpc>
              <a:buClrTx/>
              <a:buSzTx/>
              <a:buFontTx/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rPr>
              <a:t>抽取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rPr>
              <a:t>12个班级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rPr>
              <a:t>的幼儿记录文本，具体内容如右图：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cs typeface="+mn-ea"/>
            </a:endParaRPr>
          </a:p>
        </p:txBody>
      </p:sp>
      <p:pic>
        <p:nvPicPr>
          <p:cNvPr id="20" name="图片 19" descr="9f79a07f-97a7-4bb0-86d1-bad68eaaac6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262755" y="1120140"/>
            <a:ext cx="3666490" cy="5467350"/>
          </a:xfrm>
          <a:prstGeom prst="rect">
            <a:avLst/>
          </a:prstGeom>
        </p:spPr>
      </p:pic>
      <p:pic>
        <p:nvPicPr>
          <p:cNvPr id="19" name="图片 18" descr="a27eb62f-ccac-411f-8fa0-2a8c232a049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070850" y="1124585"/>
            <a:ext cx="3227070" cy="54629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ags/tag1.xml><?xml version="1.0" encoding="utf-8"?>
<p:tagLst xmlns:p="http://schemas.openxmlformats.org/presentationml/2006/main">
  <p:tag name="PA" val="v4.1.3"/>
  <p:tag name="KSO_WM_BEAUTIFY_FLAG" val=""/>
</p:tagLst>
</file>

<file path=ppt/tags/tag10.xml><?xml version="1.0" encoding="utf-8"?>
<p:tagLst xmlns:p="http://schemas.openxmlformats.org/presentationml/2006/main">
  <p:tag name="PA" val="v5.2.2"/>
  <p:tag name="PICTUREFILLRANGE" val="df7dabbe-0c5a-414f-8b79-65e0fa43fb52"/>
  <p:tag name="KSO_WM_UNIT_VALUE" val="1081*629"/>
  <p:tag name="KSO_WM_UNIT_HIGHLIGHT" val="0"/>
  <p:tag name="KSO_WM_UNIT_COMPATIBLE" val="0"/>
  <p:tag name="KSO_WM_UNIT_DIAGRAM_ISNUMVISUAL" val="0"/>
  <p:tag name="KSO_WM_UNIT_DIAGRAM_ISREFERUNIT" val="0"/>
  <p:tag name="KSO_WM_DIAGRAM_GROUP_CODE" val="1598168823"/>
  <p:tag name="KSO_WM_UNIT_TYPE" val="ζ_h_d"/>
  <p:tag name="KSO_WM_UNIT_INDEX" val="1_1_1"/>
  <p:tag name="KSO_WM_UNIT_ID" val="crop20194959_1*ζ_h_d*1_1_1"/>
  <p:tag name="KSO_WM_TEMPLATE_CATEGORY" val="crop"/>
  <p:tag name="KSO_WM_TEMPLATE_INDEX" val="20194959"/>
  <p:tag name="KSO_WM_UNIT_LAYERLEVEL" val="1_1_1"/>
  <p:tag name="KSO_WM_TAG_VERSION" val="1.0"/>
  <p:tag name="KSO_WM_BEAUTIFY_FLAG" val=""/>
  <p:tag name="KSO_WM_UNIT_DIAGRAM_MODELTYPE" val="creativeCrop"/>
  <p:tag name="KSO_WM_BLIP_RECT_LEFT" val="-176"/>
  <p:tag name="KSO_WM_BLIP_RECT_RIGHT" val="-176"/>
  <p:tag name="KSO_WM_BLIP_RECT_TOP" val="0"/>
  <p:tag name="KSO_WM_BLIP_RECT_BOTTOM" val="-61"/>
  <p:tag name="KSO_WM_CREATIVE_CROP_ORG_WIDTH" val="416.6"/>
  <p:tag name="KSO_WM_CREATIVE_CROP_ORG_HEIGHT" val="255.118"/>
  <p:tag name="KSO_WM_CREATIVE_CROP_HEIGHT" val="255.1"/>
  <p:tag name="KSO_WM_CREATIVE_CROP_WIDTH" val="316.35"/>
  <p:tag name="KSO_WM_CREATIVE_CROP_VERSION" val="1"/>
  <p:tag name="KSO_WM_CREATIVE_CROP_TEMPLATE_ID" val="3106962"/>
</p:tagLst>
</file>

<file path=ppt/tags/tag11.xml><?xml version="1.0" encoding="utf-8"?>
<p:tagLst xmlns:p="http://schemas.openxmlformats.org/presentationml/2006/main">
  <p:tag name="PA" val="v5.2.2"/>
  <p:tag name="PICTUREFILLRANGE" val="df7dabbe-0c5a-414f-8b79-65e0fa43fb52"/>
  <p:tag name="KSO_WM_UNIT_VALUE" val="623*629"/>
  <p:tag name="KSO_WM_UNIT_HIGHLIGHT" val="0"/>
  <p:tag name="KSO_WM_UNIT_COMPATIBLE" val="0"/>
  <p:tag name="KSO_WM_UNIT_DIAGRAM_ISNUMVISUAL" val="0"/>
  <p:tag name="KSO_WM_UNIT_DIAGRAM_ISREFERUNIT" val="0"/>
  <p:tag name="KSO_WM_DIAGRAM_GROUP_CODE" val="1598168823"/>
  <p:tag name="KSO_WM_UNIT_TYPE" val="ζ_h_d"/>
  <p:tag name="KSO_WM_UNIT_INDEX" val="1_1_2"/>
  <p:tag name="KSO_WM_UNIT_ID" val="crop20194959_1*ζ_h_d*1_1_2"/>
  <p:tag name="KSO_WM_TEMPLATE_CATEGORY" val="crop"/>
  <p:tag name="KSO_WM_TEMPLATE_INDEX" val="20194959"/>
  <p:tag name="KSO_WM_UNIT_LAYERLEVEL" val="1_1_1"/>
  <p:tag name="KSO_WM_TAG_VERSION" val="1.0"/>
  <p:tag name="KSO_WM_BEAUTIFY_FLAG" val=""/>
  <p:tag name="KSO_WM_UNIT_DIAGRAM_MODELTYPE" val="creativeCrop"/>
  <p:tag name="KSO_WM_BLIP_RECT_LEFT" val="-176"/>
  <p:tag name="KSO_WM_BLIP_RECT_RIGHT" val="-176"/>
  <p:tag name="KSO_WM_BLIP_RECT_TOP" val="-180"/>
  <p:tag name="KSO_WM_BLIP_RECT_BOTTOM" val="0"/>
  <p:tag name="KSO_WM_CREATIVE_CROP_ORG_WIDTH" val="416.6"/>
  <p:tag name="KSO_WM_CREATIVE_CROP_ORG_HEIGHT" val="255.118"/>
  <p:tag name="KSO_WM_CREATIVE_CROP_HEIGHT" val="255.1"/>
  <p:tag name="KSO_WM_CREATIVE_CROP_WIDTH" val="316.35"/>
  <p:tag name="KSO_WM_CREATIVE_CROP_VERSION" val="1"/>
  <p:tag name="KSO_WM_CREATIVE_CROP_TEMPLATE_ID" val="3106962"/>
</p:tagLst>
</file>

<file path=ppt/tags/tag12.xml><?xml version="1.0" encoding="utf-8"?>
<p:tagLst xmlns:p="http://schemas.openxmlformats.org/presentationml/2006/main">
  <p:tag name="PA" val="v5.2.2"/>
  <p:tag name="PICTUREFILLRANGE" val="df7dabbe-0c5a-414f-8b79-65e0fa43fb52"/>
  <p:tag name="KSO_WM_UNIT_VALUE" val="718*726"/>
  <p:tag name="KSO_WM_UNIT_HIGHLIGHT" val="0"/>
  <p:tag name="KSO_WM_UNIT_COMPATIBLE" val="0"/>
  <p:tag name="KSO_WM_UNIT_DIAGRAM_ISNUMVISUAL" val="0"/>
  <p:tag name="KSO_WM_UNIT_DIAGRAM_ISREFERUNIT" val="0"/>
  <p:tag name="KSO_WM_DIAGRAM_GROUP_CODE" val="1598168823"/>
  <p:tag name="KSO_WM_UNIT_TYPE" val="ζ_h_d"/>
  <p:tag name="KSO_WM_UNIT_INDEX" val="1_1_3"/>
  <p:tag name="KSO_WM_UNIT_ID" val="crop20194959_1*ζ_h_d*1_1_3"/>
  <p:tag name="KSO_WM_TEMPLATE_CATEGORY" val="crop"/>
  <p:tag name="KSO_WM_TEMPLATE_INDEX" val="20194959"/>
  <p:tag name="KSO_WM_UNIT_LAYERLEVEL" val="1_1_1"/>
  <p:tag name="KSO_WM_TAG_VERSION" val="1.0"/>
  <p:tag name="KSO_WM_BEAUTIFY_FLAG" val=""/>
  <p:tag name="KSO_WM_UNIT_DIAGRAM_MODELTYPE" val="creativeCrop"/>
  <p:tag name="KSO_WM_BLIP_RECT_LEFT" val="-47"/>
  <p:tag name="KSO_WM_BLIP_RECT_RIGHT" val="-245"/>
  <p:tag name="KSO_WM_BLIP_RECT_TOP" val="-21"/>
  <p:tag name="KSO_WM_BLIP_RECT_BOTTOM" val="-121"/>
  <p:tag name="KSO_WM_CREATIVE_CROP_ORG_WIDTH" val="416.6"/>
  <p:tag name="KSO_WM_CREATIVE_CROP_ORG_HEIGHT" val="255.118"/>
  <p:tag name="KSO_WM_CREATIVE_CROP_HEIGHT" val="255.1"/>
  <p:tag name="KSO_WM_CREATIVE_CROP_WIDTH" val="316.35"/>
  <p:tag name="KSO_WM_CREATIVE_CROP_VERSION" val="1"/>
  <p:tag name="KSO_WM_CREATIVE_CROP_TEMPLATE_ID" val="3106962"/>
</p:tagLst>
</file>

<file path=ppt/tags/tag13.xml><?xml version="1.0" encoding="utf-8"?>
<p:tagLst xmlns:p="http://schemas.openxmlformats.org/presentationml/2006/main">
  <p:tag name="PA" val="v5.2.2"/>
  <p:tag name="PICTUREFILLRANGE" val="df7dabbe-0c5a-414f-8b79-65e0fa43fb52"/>
  <p:tag name="KSO_WM_UNIT_VALUE" val="567*574"/>
  <p:tag name="KSO_WM_UNIT_HIGHLIGHT" val="0"/>
  <p:tag name="KSO_WM_UNIT_COMPATIBLE" val="0"/>
  <p:tag name="KSO_WM_UNIT_DIAGRAM_ISNUMVISUAL" val="0"/>
  <p:tag name="KSO_WM_UNIT_DIAGRAM_ISREFERUNIT" val="0"/>
  <p:tag name="KSO_WM_DIAGRAM_GROUP_CODE" val="1598168823"/>
  <p:tag name="KSO_WM_UNIT_TYPE" val="ζ_h_d"/>
  <p:tag name="KSO_WM_UNIT_INDEX" val="1_1_4"/>
  <p:tag name="KSO_WM_UNIT_ID" val="crop20194959_1*ζ_h_d*1_1_4"/>
  <p:tag name="KSO_WM_TEMPLATE_CATEGORY" val="crop"/>
  <p:tag name="KSO_WM_TEMPLATE_INDEX" val="20194959"/>
  <p:tag name="KSO_WM_UNIT_LAYERLEVEL" val="1_1_1"/>
  <p:tag name="KSO_WM_TAG_VERSION" val="1.0"/>
  <p:tag name="KSO_WM_BEAUTIFY_FLAG" val=""/>
  <p:tag name="KSO_WM_UNIT_DIAGRAM_MODELTYPE" val="creativeCrop"/>
  <p:tag name="KSO_WM_BLIP_RECT_LEFT" val="-86"/>
  <p:tag name="KSO_WM_BLIP_RECT_RIGHT" val="-310"/>
  <p:tag name="KSO_WM_BLIP_RECT_TOP" val="-161"/>
  <p:tag name="KSO_WM_BLIP_RECT_BOTTOM" val="-46"/>
  <p:tag name="KSO_WM_CREATIVE_CROP_ORG_WIDTH" val="416.6"/>
  <p:tag name="KSO_WM_CREATIVE_CROP_ORG_HEIGHT" val="255.118"/>
  <p:tag name="KSO_WM_CREATIVE_CROP_HEIGHT" val="255.1"/>
  <p:tag name="KSO_WM_CREATIVE_CROP_WIDTH" val="316.35"/>
  <p:tag name="KSO_WM_CREATIVE_CROP_VERSION" val="1"/>
  <p:tag name="KSO_WM_CREATIVE_CROP_TEMPLATE_ID" val="3106962"/>
</p:tagLst>
</file>

<file path=ppt/tags/tag14.xml><?xml version="1.0" encoding="utf-8"?>
<p:tagLst xmlns:p="http://schemas.openxmlformats.org/presentationml/2006/main">
  <p:tag name="PA" val="v5.2.2"/>
  <p:tag name="PICTUREFILLRANGE" val="df7dabbe-0c5a-414f-8b79-65e0fa43fb52"/>
  <p:tag name="KSO_WM_UNIT_VALUE" val="567*574"/>
  <p:tag name="KSO_WM_UNIT_HIGHLIGHT" val="0"/>
  <p:tag name="KSO_WM_UNIT_COMPATIBLE" val="0"/>
  <p:tag name="KSO_WM_UNIT_DIAGRAM_ISNUMVISUAL" val="0"/>
  <p:tag name="KSO_WM_UNIT_DIAGRAM_ISREFERUNIT" val="0"/>
  <p:tag name="KSO_WM_DIAGRAM_GROUP_CODE" val="1598168823"/>
  <p:tag name="KSO_WM_UNIT_TYPE" val="ζ_h_d"/>
  <p:tag name="KSO_WM_UNIT_INDEX" val="1_1_5"/>
  <p:tag name="KSO_WM_UNIT_ID" val="crop20194959_1*ζ_h_d*1_1_5"/>
  <p:tag name="KSO_WM_TEMPLATE_CATEGORY" val="crop"/>
  <p:tag name="KSO_WM_TEMPLATE_INDEX" val="20194959"/>
  <p:tag name="KSO_WM_UNIT_LAYERLEVEL" val="1_1_1"/>
  <p:tag name="KSO_WM_TAG_VERSION" val="1.0"/>
  <p:tag name="KSO_WM_BEAUTIFY_FLAG" val=""/>
  <p:tag name="KSO_WM_UNIT_DIAGRAM_MODELTYPE" val="creativeCrop"/>
  <p:tag name="KSO_WM_BLIP_RECT_LEFT" val="-309"/>
  <p:tag name="KSO_WM_BLIP_RECT_RIGHT" val="-87"/>
  <p:tag name="KSO_WM_BLIP_RECT_TOP" val="-40"/>
  <p:tag name="KSO_WM_BLIP_RECT_BOTTOM" val="-167"/>
  <p:tag name="KSO_WM_CREATIVE_CROP_ORG_WIDTH" val="416.6"/>
  <p:tag name="KSO_WM_CREATIVE_CROP_ORG_HEIGHT" val="255.118"/>
  <p:tag name="KSO_WM_CREATIVE_CROP_HEIGHT" val="255.1"/>
  <p:tag name="KSO_WM_CREATIVE_CROP_WIDTH" val="316.35"/>
  <p:tag name="KSO_WM_CREATIVE_CROP_VERSION" val="1"/>
  <p:tag name="KSO_WM_CREATIVE_CROP_TEMPLATE_ID" val="3106962"/>
</p:tagLst>
</file>

<file path=ppt/tags/tag15.xml><?xml version="1.0" encoding="utf-8"?>
<p:tagLst xmlns:p="http://schemas.openxmlformats.org/presentationml/2006/main">
  <p:tag name="PA" val="v5.2.2"/>
  <p:tag name="PICTUREFILLRANGE" val="df7dabbe-0c5a-414f-8b79-65e0fa43fb52"/>
  <p:tag name="KSO_WM_UNIT_VALUE" val="718*726"/>
  <p:tag name="KSO_WM_UNIT_HIGHLIGHT" val="0"/>
  <p:tag name="KSO_WM_UNIT_COMPATIBLE" val="0"/>
  <p:tag name="KSO_WM_UNIT_DIAGRAM_ISNUMVISUAL" val="0"/>
  <p:tag name="KSO_WM_UNIT_DIAGRAM_ISREFERUNIT" val="0"/>
  <p:tag name="KSO_WM_DIAGRAM_GROUP_CODE" val="1598168823"/>
  <p:tag name="KSO_WM_UNIT_TYPE" val="ζ_h_d"/>
  <p:tag name="KSO_WM_UNIT_INDEX" val="1_1_6"/>
  <p:tag name="KSO_WM_UNIT_ID" val="crop20194959_1*ζ_h_d*1_1_6"/>
  <p:tag name="KSO_WM_TEMPLATE_CATEGORY" val="crop"/>
  <p:tag name="KSO_WM_TEMPLATE_INDEX" val="20194959"/>
  <p:tag name="KSO_WM_UNIT_LAYERLEVEL" val="1_1_1"/>
  <p:tag name="KSO_WM_TAG_VERSION" val="1.0"/>
  <p:tag name="KSO_WM_BEAUTIFY_FLAG" val=""/>
  <p:tag name="KSO_WM_UNIT_DIAGRAM_MODELTYPE" val="creativeCrop"/>
  <p:tag name="KSO_WM_BLIP_RECT_LEFT" val="-245"/>
  <p:tag name="KSO_WM_BLIP_RECT_RIGHT" val="-47"/>
  <p:tag name="KSO_WM_BLIP_RECT_TOP" val="-116"/>
  <p:tag name="KSO_WM_BLIP_RECT_BOTTOM" val="-26"/>
  <p:tag name="KSO_WM_CREATIVE_CROP_ORG_WIDTH" val="416.6"/>
  <p:tag name="KSO_WM_CREATIVE_CROP_ORG_HEIGHT" val="255.118"/>
  <p:tag name="KSO_WM_CREATIVE_CROP_HEIGHT" val="255.1"/>
  <p:tag name="KSO_WM_CREATIVE_CROP_WIDTH" val="316.35"/>
  <p:tag name="KSO_WM_CREATIVE_CROP_VERSION" val="1"/>
  <p:tag name="KSO_WM_CREATIVE_CROP_TEMPLATE_ID" val="3106962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UNIT_PLACING_PICTURE_USER_VIEWPORT" val="{&quot;height&quot;:6607,&quot;width&quot;:4431}"/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commondata" val="eyJoZGlkIjoiNjRjM2ZjYzA1NWEyOTY0YWU2YzNjNmNhMGU3ZDA1NjUifQ==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ID" val="crop20194959_1*i*1"/>
  <p:tag name="KSO_WM_TEMPLATE_CATEGORY" val="crop"/>
  <p:tag name="KSO_WM_TEMPLATE_INDEX" val="20194959"/>
  <p:tag name="KSO_WM_UNIT_LAYERLEVEL" val="1"/>
  <p:tag name="KSO_WM_TAG_VERSION" val="1.0"/>
</p:tagLst>
</file>

<file path=ppt/theme/theme1.xml><?xml version="1.0" encoding="utf-8"?>
<a:theme xmlns:a="http://schemas.openxmlformats.org/drawingml/2006/main" name="第一PPT，www.1ppt.com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BD374A"/>
      </a:accent1>
      <a:accent2>
        <a:srgbClr val="6A868F"/>
      </a:accent2>
      <a:accent3>
        <a:srgbClr val="31778E"/>
      </a:accent3>
      <a:accent4>
        <a:srgbClr val="D6C88B"/>
      </a:accent4>
      <a:accent5>
        <a:srgbClr val="D66E49"/>
      </a:accent5>
      <a:accent6>
        <a:srgbClr val="649EB2"/>
      </a:accent6>
      <a:hlink>
        <a:srgbClr val="BD374A"/>
      </a:hlink>
      <a:folHlink>
        <a:srgbClr val="BFBFBF"/>
      </a:folHlink>
    </a:clrScheme>
    <a:fontScheme name="zwds4msg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BD374A"/>
      </a:accent1>
      <a:accent2>
        <a:srgbClr val="6A868F"/>
      </a:accent2>
      <a:accent3>
        <a:srgbClr val="31778E"/>
      </a:accent3>
      <a:accent4>
        <a:srgbClr val="D6C88B"/>
      </a:accent4>
      <a:accent5>
        <a:srgbClr val="D66E49"/>
      </a:accent5>
      <a:accent6>
        <a:srgbClr val="649EB2"/>
      </a:accent6>
      <a:hlink>
        <a:srgbClr val="BD374A"/>
      </a:hlink>
      <a:folHlink>
        <a:srgbClr val="BFBFBF"/>
      </a:folHlink>
    </a:clrScheme>
    <a:fontScheme name="zwds4msg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BD374A"/>
    </a:accent1>
    <a:accent2>
      <a:srgbClr val="6A868F"/>
    </a:accent2>
    <a:accent3>
      <a:srgbClr val="31778E"/>
    </a:accent3>
    <a:accent4>
      <a:srgbClr val="D6C88B"/>
    </a:accent4>
    <a:accent5>
      <a:srgbClr val="D66E49"/>
    </a:accent5>
    <a:accent6>
      <a:srgbClr val="649EB2"/>
    </a:accent6>
    <a:hlink>
      <a:srgbClr val="BD374A"/>
    </a:hlink>
    <a:folHlink>
      <a:srgbClr val="BFBFBF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BD374A"/>
    </a:accent1>
    <a:accent2>
      <a:srgbClr val="6A868F"/>
    </a:accent2>
    <a:accent3>
      <a:srgbClr val="31778E"/>
    </a:accent3>
    <a:accent4>
      <a:srgbClr val="D6C88B"/>
    </a:accent4>
    <a:accent5>
      <a:srgbClr val="D66E49"/>
    </a:accent5>
    <a:accent6>
      <a:srgbClr val="649EB2"/>
    </a:accent6>
    <a:hlink>
      <a:srgbClr val="BD374A"/>
    </a:hlink>
    <a:folHlink>
      <a:srgbClr val="BFBFBF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BD374A"/>
    </a:accent1>
    <a:accent2>
      <a:srgbClr val="6A868F"/>
    </a:accent2>
    <a:accent3>
      <a:srgbClr val="31778E"/>
    </a:accent3>
    <a:accent4>
      <a:srgbClr val="D6C88B"/>
    </a:accent4>
    <a:accent5>
      <a:srgbClr val="D66E49"/>
    </a:accent5>
    <a:accent6>
      <a:srgbClr val="649EB2"/>
    </a:accent6>
    <a:hlink>
      <a:srgbClr val="BD374A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BD374A"/>
    </a:accent1>
    <a:accent2>
      <a:srgbClr val="6A868F"/>
    </a:accent2>
    <a:accent3>
      <a:srgbClr val="31778E"/>
    </a:accent3>
    <a:accent4>
      <a:srgbClr val="D6C88B"/>
    </a:accent4>
    <a:accent5>
      <a:srgbClr val="D66E49"/>
    </a:accent5>
    <a:accent6>
      <a:srgbClr val="649EB2"/>
    </a:accent6>
    <a:hlink>
      <a:srgbClr val="BD374A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BD374A"/>
    </a:accent1>
    <a:accent2>
      <a:srgbClr val="6A868F"/>
    </a:accent2>
    <a:accent3>
      <a:srgbClr val="31778E"/>
    </a:accent3>
    <a:accent4>
      <a:srgbClr val="D6C88B"/>
    </a:accent4>
    <a:accent5>
      <a:srgbClr val="D66E49"/>
    </a:accent5>
    <a:accent6>
      <a:srgbClr val="649EB2"/>
    </a:accent6>
    <a:hlink>
      <a:srgbClr val="BD374A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BD374A"/>
    </a:accent1>
    <a:accent2>
      <a:srgbClr val="6A868F"/>
    </a:accent2>
    <a:accent3>
      <a:srgbClr val="31778E"/>
    </a:accent3>
    <a:accent4>
      <a:srgbClr val="D6C88B"/>
    </a:accent4>
    <a:accent5>
      <a:srgbClr val="D66E49"/>
    </a:accent5>
    <a:accent6>
      <a:srgbClr val="649EB2"/>
    </a:accent6>
    <a:hlink>
      <a:srgbClr val="BD374A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BD374A"/>
    </a:accent1>
    <a:accent2>
      <a:srgbClr val="6A868F"/>
    </a:accent2>
    <a:accent3>
      <a:srgbClr val="31778E"/>
    </a:accent3>
    <a:accent4>
      <a:srgbClr val="D6C88B"/>
    </a:accent4>
    <a:accent5>
      <a:srgbClr val="D66E49"/>
    </a:accent5>
    <a:accent6>
      <a:srgbClr val="649EB2"/>
    </a:accent6>
    <a:hlink>
      <a:srgbClr val="BD374A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BD374A"/>
    </a:accent1>
    <a:accent2>
      <a:srgbClr val="6A868F"/>
    </a:accent2>
    <a:accent3>
      <a:srgbClr val="31778E"/>
    </a:accent3>
    <a:accent4>
      <a:srgbClr val="D6C88B"/>
    </a:accent4>
    <a:accent5>
      <a:srgbClr val="D66E49"/>
    </a:accent5>
    <a:accent6>
      <a:srgbClr val="649EB2"/>
    </a:accent6>
    <a:hlink>
      <a:srgbClr val="BD374A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BD374A"/>
    </a:accent1>
    <a:accent2>
      <a:srgbClr val="6A868F"/>
    </a:accent2>
    <a:accent3>
      <a:srgbClr val="31778E"/>
    </a:accent3>
    <a:accent4>
      <a:srgbClr val="D6C88B"/>
    </a:accent4>
    <a:accent5>
      <a:srgbClr val="D66E49"/>
    </a:accent5>
    <a:accent6>
      <a:srgbClr val="649EB2"/>
    </a:accent6>
    <a:hlink>
      <a:srgbClr val="BD374A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BD374A"/>
    </a:accent1>
    <a:accent2>
      <a:srgbClr val="6A868F"/>
    </a:accent2>
    <a:accent3>
      <a:srgbClr val="31778E"/>
    </a:accent3>
    <a:accent4>
      <a:srgbClr val="D6C88B"/>
    </a:accent4>
    <a:accent5>
      <a:srgbClr val="D66E49"/>
    </a:accent5>
    <a:accent6>
      <a:srgbClr val="649EB2"/>
    </a:accent6>
    <a:hlink>
      <a:srgbClr val="BD374A"/>
    </a:hlink>
    <a:folHlink>
      <a:srgbClr val="BFBFBF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BD374A"/>
    </a:accent1>
    <a:accent2>
      <a:srgbClr val="6A868F"/>
    </a:accent2>
    <a:accent3>
      <a:srgbClr val="31778E"/>
    </a:accent3>
    <a:accent4>
      <a:srgbClr val="D6C88B"/>
    </a:accent4>
    <a:accent5>
      <a:srgbClr val="D66E49"/>
    </a:accent5>
    <a:accent6>
      <a:srgbClr val="649EB2"/>
    </a:accent6>
    <a:hlink>
      <a:srgbClr val="BD374A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1593</Words>
  <Application>WPS 演示</Application>
  <PresentationFormat>宽屏</PresentationFormat>
  <Paragraphs>209</Paragraphs>
  <Slides>17</Slides>
  <Notes>2</Notes>
  <HiddenSlides>0</HiddenSlides>
  <MMClips>0</MMClips>
  <ScaleCrop>false</ScaleCrop>
  <HeadingPairs>
    <vt:vector size="8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3</vt:i4>
      </vt:variant>
      <vt:variant>
        <vt:lpstr>嵌入 OLE 服务器</vt:lpstr>
      </vt:variant>
      <vt:variant>
        <vt:i4>6</vt:i4>
      </vt:variant>
      <vt:variant>
        <vt:lpstr>幻灯片标题</vt:lpstr>
      </vt:variant>
      <vt:variant>
        <vt:i4>17</vt:i4>
      </vt:variant>
    </vt:vector>
  </HeadingPairs>
  <TitlesOfParts>
    <vt:vector size="46" baseType="lpstr">
      <vt:lpstr>Arial</vt:lpstr>
      <vt:lpstr>宋体</vt:lpstr>
      <vt:lpstr>Wingdings</vt:lpstr>
      <vt:lpstr>包图简圆体</vt:lpstr>
      <vt:lpstr>Montserrat Semi</vt:lpstr>
      <vt:lpstr>Segoe Print</vt:lpstr>
      <vt:lpstr>Calibri</vt:lpstr>
      <vt:lpstr>微软雅黑</vt:lpstr>
      <vt:lpstr>Arial Unicode MS</vt:lpstr>
      <vt:lpstr>Meiryo</vt:lpstr>
      <vt:lpstr>Yu Gothic UI</vt:lpstr>
      <vt:lpstr>Arial Narrow</vt:lpstr>
      <vt:lpstr>Calibri Light</vt:lpstr>
      <vt:lpstr>Arial</vt:lpstr>
      <vt:lpstr>华文宋体</vt:lpstr>
      <vt:lpstr>Segoe UI</vt:lpstr>
      <vt:lpstr>Franklin Gothic Book</vt:lpstr>
      <vt:lpstr>黑体</vt:lpstr>
      <vt:lpstr>Batang</vt:lpstr>
      <vt:lpstr>Constantia</vt:lpstr>
      <vt:lpstr>第一PPT，www.1ppt.com​</vt:lpstr>
      <vt:lpstr>1_Office 主题​​</vt:lpstr>
      <vt:lpstr>自定义设计方案</vt:lpstr>
      <vt:lpstr>Package</vt:lpstr>
      <vt:lpstr>Package</vt:lpstr>
      <vt:lpstr>Package</vt:lpstr>
      <vt:lpstr>Package</vt:lpstr>
      <vt:lpstr>Package</vt:lpstr>
      <vt:lpstr>Package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https://www.ypppt.com/</dc:title>
  <dc:creator>优品PPT</dc:creator>
  <dc:subject>https://www.ypppt.com/</dc:subject>
  <cp:lastModifiedBy>世上只有</cp:lastModifiedBy>
  <cp:revision>31</cp:revision>
  <dcterms:created xsi:type="dcterms:W3CDTF">2019-12-25T01:46:00Z</dcterms:created>
  <dcterms:modified xsi:type="dcterms:W3CDTF">2023-12-12T04:50:44Z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2052-12.1.0.15990</vt:lpwstr>
  </property>
  <property fmtid="{D5CDD505-2E9C-101B-9397-08002B2CF9AE}" pid="3" name="ICV">
    <vt:lpwstr>C0705BE7EE1B4A2797A86C0A847B91E1_13</vt:lpwstr>
  </property>
</Properties>
</file>